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35" r:id="rId4"/>
    <p:sldMasterId id="2147483972" r:id="rId5"/>
    <p:sldMasterId id="2147484114" r:id="rId6"/>
    <p:sldMasterId id="2147484034" r:id="rId7"/>
    <p:sldMasterId id="2147483901" r:id="rId8"/>
    <p:sldMasterId id="2147484003" r:id="rId9"/>
    <p:sldMasterId id="2147483861" r:id="rId10"/>
    <p:sldMasterId id="2147484065" r:id="rId11"/>
  </p:sldMasterIdLst>
  <p:notesMasterIdLst>
    <p:notesMasterId r:id="rId28"/>
  </p:notesMasterIdLst>
  <p:handoutMasterIdLst>
    <p:handoutMasterId r:id="rId29"/>
  </p:handoutMasterIdLst>
  <p:sldIdLst>
    <p:sldId id="385" r:id="rId12"/>
    <p:sldId id="2128751515" r:id="rId13"/>
    <p:sldId id="337" r:id="rId14"/>
    <p:sldId id="2128751514" r:id="rId15"/>
    <p:sldId id="2128751516" r:id="rId16"/>
    <p:sldId id="2128751517" r:id="rId17"/>
    <p:sldId id="2128751520" r:id="rId18"/>
    <p:sldId id="2128751521" r:id="rId19"/>
    <p:sldId id="283" r:id="rId20"/>
    <p:sldId id="2128751522" r:id="rId21"/>
    <p:sldId id="2128751523" r:id="rId22"/>
    <p:sldId id="2128751524" r:id="rId23"/>
    <p:sldId id="2128751526" r:id="rId24"/>
    <p:sldId id="2128751527" r:id="rId25"/>
    <p:sldId id="2128751528" r:id="rId26"/>
    <p:sldId id="2128751529"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Lato" panose="020B0604020202020204" charset="0"/>
      <p:regular r:id="rId34"/>
      <p:bold r:id="rId35"/>
      <p:italic r:id="rId36"/>
      <p:boldItalic r:id="rId37"/>
    </p:embeddedFont>
    <p:embeddedFont>
      <p:font typeface="Lato Black" panose="020B0604020202020204" charset="0"/>
      <p:bold r:id="rId38"/>
      <p:italic r:id="rId39"/>
      <p:boldItalic r:id="rId40"/>
    </p:embeddedFont>
    <p:embeddedFont>
      <p:font typeface="Lato Light" panose="020F0302020204030203" charset="0"/>
      <p:regular r:id="rId41"/>
      <p:italic r:id="rId42"/>
    </p:embeddedFont>
    <p:embeddedFont>
      <p:font typeface="Source Serif Pro" panose="020B0604020202020204" charset="0"/>
      <p:regular r:id="rId43"/>
      <p:bold r:id="rId44"/>
      <p:italic r:id="rId45"/>
      <p:boldItalic r:id="rId46"/>
    </p:embeddedFont>
    <p:embeddedFont>
      <p:font typeface="Source Serif Pro Semibold" panose="020B0604020202020204" charset="0"/>
      <p:bold r:id="rId47"/>
      <p:boldItalic r:id="rId48"/>
    </p:embeddedFont>
    <p:embeddedFont>
      <p:font typeface="Source Serif Pro Semibold" panose="020B0604020202020204" charset="0"/>
      <p:bold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eering Committee" id="{843FAC3E-3B61-458B-A736-4A7CEE1D6377}">
          <p14:sldIdLst>
            <p14:sldId id="385"/>
            <p14:sldId id="2128751515"/>
            <p14:sldId id="337"/>
            <p14:sldId id="2128751514"/>
            <p14:sldId id="2128751516"/>
            <p14:sldId id="2128751517"/>
            <p14:sldId id="2128751520"/>
            <p14:sldId id="2128751521"/>
            <p14:sldId id="283"/>
            <p14:sldId id="2128751522"/>
            <p14:sldId id="2128751523"/>
            <p14:sldId id="2128751524"/>
            <p14:sldId id="2128751526"/>
            <p14:sldId id="2128751527"/>
            <p14:sldId id="2128751528"/>
            <p14:sldId id="2128751529"/>
          </p14:sldIdLst>
        </p14:section>
        <p14:section name="Appendix" id="{D59811EF-5780-4D66-B446-7D7F1254EC7C}">
          <p14:sldIdLst/>
        </p14:section>
      </p14:sectionLst>
    </p:ext>
    <p:ext uri="{EFAFB233-063F-42B5-8137-9DF3F51BA10A}">
      <p15:sldGuideLst xmlns:p15="http://schemas.microsoft.com/office/powerpoint/2012/main">
        <p15:guide id="1" orient="horz" pos="336" userDrawn="1">
          <p15:clr>
            <a:srgbClr val="A4A3A4"/>
          </p15:clr>
        </p15:guide>
        <p15:guide id="2" orient="horz" pos="696" userDrawn="1">
          <p15:clr>
            <a:srgbClr val="A4A3A4"/>
          </p15:clr>
        </p15:guide>
        <p15:guide id="3" pos="3840" userDrawn="1">
          <p15:clr>
            <a:srgbClr val="A4A3A4"/>
          </p15:clr>
        </p15:guide>
        <p15:guide id="4" pos="7296" userDrawn="1">
          <p15:clr>
            <a:srgbClr val="A4A3A4"/>
          </p15:clr>
        </p15:guide>
        <p15:guide id="5" pos="384" userDrawn="1">
          <p15:clr>
            <a:srgbClr val="A4A3A4"/>
          </p15:clr>
        </p15:guide>
        <p15:guide id="6" pos="5112" userDrawn="1">
          <p15:clr>
            <a:srgbClr val="A4A3A4"/>
          </p15:clr>
        </p15:guide>
        <p15:guide id="7"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elsey Kah (Credera)" initials="KK(" lastIdx="2" clrIdx="6">
    <p:extLst>
      <p:ext uri="{19B8F6BF-5375-455C-9EA6-DF929625EA0E}">
        <p15:presenceInfo xmlns:p15="http://schemas.microsoft.com/office/powerpoint/2012/main" userId="S::kelsey.kah@credera.com::d40e9529-9829-47f8-a4b7-72b1a485813c" providerId="AD"/>
      </p:ext>
    </p:extLst>
  </p:cmAuthor>
  <p:cmAuthor id="1" name="Chris Moody" initials="CM" lastIdx="3" clrIdx="0">
    <p:extLst>
      <p:ext uri="{19B8F6BF-5375-455C-9EA6-DF929625EA0E}">
        <p15:presenceInfo xmlns:p15="http://schemas.microsoft.com/office/powerpoint/2012/main" userId="S::chris.moody@credera.com::4b124682-a495-4331-b27c-f0b33ba03801" providerId="AD"/>
      </p:ext>
    </p:extLst>
  </p:cmAuthor>
  <p:cmAuthor id="8" name="John Winfield (Credera)" initials="JW(" lastIdx="3" clrIdx="7">
    <p:extLst>
      <p:ext uri="{19B8F6BF-5375-455C-9EA6-DF929625EA0E}">
        <p15:presenceInfo xmlns:p15="http://schemas.microsoft.com/office/powerpoint/2012/main" userId="S::john.winfield@credera.com::5313bb2a-508b-46e1-a8f6-7d37c2035d3e" providerId="AD"/>
      </p:ext>
    </p:extLst>
  </p:cmAuthor>
  <p:cmAuthor id="2" name="Jake Carter" initials="JC" lastIdx="6" clrIdx="1">
    <p:extLst>
      <p:ext uri="{19B8F6BF-5375-455C-9EA6-DF929625EA0E}">
        <p15:presenceInfo xmlns:p15="http://schemas.microsoft.com/office/powerpoint/2012/main" userId="S::jcarter@credera.com::71aea280-499b-4c7f-806f-8c787fc07c2d" providerId="AD"/>
      </p:ext>
    </p:extLst>
  </p:cmAuthor>
  <p:cmAuthor id="9" name="Blakely" initials="B" lastIdx="4" clrIdx="8">
    <p:extLst>
      <p:ext uri="{19B8F6BF-5375-455C-9EA6-DF929625EA0E}">
        <p15:presenceInfo xmlns:p15="http://schemas.microsoft.com/office/powerpoint/2012/main" userId="S::bkemp@credera.com::93bb8007-2012-4641-a7bc-366513e28e15" providerId="AD"/>
      </p:ext>
    </p:extLst>
  </p:cmAuthor>
  <p:cmAuthor id="3" name="Ryan Chen" initials="RC" lastIdx="3" clrIdx="2">
    <p:extLst>
      <p:ext uri="{19B8F6BF-5375-455C-9EA6-DF929625EA0E}">
        <p15:presenceInfo xmlns:p15="http://schemas.microsoft.com/office/powerpoint/2012/main" userId="S::rchen@credera.com::84ff586a-2fd4-4f12-adb0-8f4f3a802f6f" providerId="AD"/>
      </p:ext>
    </p:extLst>
  </p:cmAuthor>
  <p:cmAuthor id="10" name="Gail Stout Perry (Credera)" initials="GSP(" lastIdx="9" clrIdx="9">
    <p:extLst>
      <p:ext uri="{19B8F6BF-5375-455C-9EA6-DF929625EA0E}">
        <p15:presenceInfo xmlns:p15="http://schemas.microsoft.com/office/powerpoint/2012/main" userId="S::gail.stout.perry@credera.com::2f70e4dd-9a28-4893-af78-9c7d97a63e71" providerId="AD"/>
      </p:ext>
    </p:extLst>
  </p:cmAuthor>
  <p:cmAuthor id="4" name="Kelsey Kah" initials="KK" lastIdx="4" clrIdx="3">
    <p:extLst>
      <p:ext uri="{19B8F6BF-5375-455C-9EA6-DF929625EA0E}">
        <p15:presenceInfo xmlns:p15="http://schemas.microsoft.com/office/powerpoint/2012/main" userId="S::kelsey.kah@credera.com::b5f40ae4-11be-40a6-b059-7602822d2df7" providerId="AD"/>
      </p:ext>
    </p:extLst>
  </p:cmAuthor>
  <p:cmAuthor id="11" name="Hannah Seliskar (Credera)" initials="H(" lastIdx="4" clrIdx="10">
    <p:extLst>
      <p:ext uri="{19B8F6BF-5375-455C-9EA6-DF929625EA0E}">
        <p15:presenceInfo xmlns:p15="http://schemas.microsoft.com/office/powerpoint/2012/main" userId="S::hannah.seliskar@credera.com::d4fdb905-0630-4784-9535-62e9409d0c5e" providerId="AD"/>
      </p:ext>
    </p:extLst>
  </p:cmAuthor>
  <p:cmAuthor id="5" name="John Winfield" initials="JW" lastIdx="1" clrIdx="4">
    <p:extLst>
      <p:ext uri="{19B8F6BF-5375-455C-9EA6-DF929625EA0E}">
        <p15:presenceInfo xmlns:p15="http://schemas.microsoft.com/office/powerpoint/2012/main" userId="S::john.winfield@credera.com::5b4d8729-cc14-40c5-89b4-646471a7fbc7" providerId="AD"/>
      </p:ext>
    </p:extLst>
  </p:cmAuthor>
  <p:cmAuthor id="6" name="Nickoria Johnson" initials="NJ" lastIdx="1" clrIdx="5">
    <p:extLst>
      <p:ext uri="{19B8F6BF-5375-455C-9EA6-DF929625EA0E}">
        <p15:presenceInfo xmlns:p15="http://schemas.microsoft.com/office/powerpoint/2012/main" userId="S::nickoria.johnson@credera.com::3e2041e9-4805-46a0-bf70-0b26650497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99F"/>
    <a:srgbClr val="496A86"/>
    <a:srgbClr val="253543"/>
    <a:srgbClr val="6A9E98"/>
    <a:srgbClr val="9B9B9B"/>
    <a:srgbClr val="888871"/>
    <a:srgbClr val="E9A867"/>
    <a:srgbClr val="E55F4C"/>
    <a:srgbClr val="A9D18E"/>
    <a:srgbClr val="FFFF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235582-B639-4FC5-A170-498F1F51665E}" v="152" dt="2022-08-15T20:57:23.969"/>
    <p1510:client id="{C5FF6D98-8054-DCD7-E02E-4794AD8857B5}" v="291" dt="2022-08-16T17:30:17.975"/>
    <p1510:client id="{C879CDDD-0D63-47BD-93B3-14DC0BBD8E06}" v="198" vWet="200" dt="2022-08-16T17:23:30.0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
        <p:guide orient="horz" pos="696"/>
        <p:guide pos="3840"/>
        <p:guide pos="7296"/>
        <p:guide pos="384"/>
        <p:guide pos="5112"/>
        <p:guide pos="256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10.fntdata"/><Relationship Id="rId21" Type="http://schemas.openxmlformats.org/officeDocument/2006/relationships/slide" Target="slides/slide1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handoutMaster" Target="handoutMasters/handoutMaster1.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9.xml"/><Relationship Id="rId41" Type="http://schemas.openxmlformats.org/officeDocument/2006/relationships/font" Target="fonts/font12.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Twiss (Credera)" userId="5b8ec1a3-f39f-444c-b300-37f1b5534328" providerId="ADAL" clId="{2F235582-B639-4FC5-A170-498F1F51665E}"/>
    <pc:docChg chg="undo custSel modSld sldOrd">
      <pc:chgData name="Michael Twiss (Credera)" userId="5b8ec1a3-f39f-444c-b300-37f1b5534328" providerId="ADAL" clId="{2F235582-B639-4FC5-A170-498F1F51665E}" dt="2022-08-15T20:57:23.969" v="150" actId="20577"/>
      <pc:docMkLst>
        <pc:docMk/>
      </pc:docMkLst>
      <pc:sldChg chg="modSp mod">
        <pc:chgData name="Michael Twiss (Credera)" userId="5b8ec1a3-f39f-444c-b300-37f1b5534328" providerId="ADAL" clId="{2F235582-B639-4FC5-A170-498F1F51665E}" dt="2022-08-12T20:21:33.743" v="28" actId="20577"/>
        <pc:sldMkLst>
          <pc:docMk/>
          <pc:sldMk cId="3243441567" sldId="2128751517"/>
        </pc:sldMkLst>
        <pc:spChg chg="mod">
          <ac:chgData name="Michael Twiss (Credera)" userId="5b8ec1a3-f39f-444c-b300-37f1b5534328" providerId="ADAL" clId="{2F235582-B639-4FC5-A170-498F1F51665E}" dt="2022-08-12T20:20:18.846" v="18" actId="20577"/>
          <ac:spMkLst>
            <pc:docMk/>
            <pc:sldMk cId="3243441567" sldId="2128751517"/>
            <ac:spMk id="4" creationId="{7FED9323-BC41-433E-A06A-F71B36D7C248}"/>
          </ac:spMkLst>
        </pc:spChg>
        <pc:spChg chg="mod">
          <ac:chgData name="Michael Twiss (Credera)" userId="5b8ec1a3-f39f-444c-b300-37f1b5534328" providerId="ADAL" clId="{2F235582-B639-4FC5-A170-498F1F51665E}" dt="2022-08-12T20:21:33.743" v="28" actId="20577"/>
          <ac:spMkLst>
            <pc:docMk/>
            <pc:sldMk cId="3243441567" sldId="2128751517"/>
            <ac:spMk id="14" creationId="{4F554C1B-F4DD-4CDA-8703-8EB7E778DF24}"/>
          </ac:spMkLst>
        </pc:spChg>
      </pc:sldChg>
      <pc:sldChg chg="modSp mod ord">
        <pc:chgData name="Michael Twiss (Credera)" userId="5b8ec1a3-f39f-444c-b300-37f1b5534328" providerId="ADAL" clId="{2F235582-B639-4FC5-A170-498F1F51665E}" dt="2022-08-15T20:57:23.969" v="150" actId="20577"/>
        <pc:sldMkLst>
          <pc:docMk/>
          <pc:sldMk cId="4294055295" sldId="2128751520"/>
        </pc:sldMkLst>
        <pc:spChg chg="mod">
          <ac:chgData name="Michael Twiss (Credera)" userId="5b8ec1a3-f39f-444c-b300-37f1b5534328" providerId="ADAL" clId="{2F235582-B639-4FC5-A170-498F1F51665E}" dt="2022-08-15T20:57:23.969" v="150" actId="20577"/>
          <ac:spMkLst>
            <pc:docMk/>
            <pc:sldMk cId="4294055295" sldId="2128751520"/>
            <ac:spMk id="7" creationId="{3A1376BC-BD19-475F-91B5-1E6479FB747D}"/>
          </ac:spMkLst>
        </pc:spChg>
      </pc:sldChg>
    </pc:docChg>
  </pc:docChgLst>
  <pc:docChgLst>
    <pc:chgData name="Allie Buckmaster (Credera)" userId="db6165b2-1112-4e02-9d70-44931e1de11b" providerId="ADAL" clId="{C879CDDD-0D63-47BD-93B3-14DC0BBD8E06}"/>
    <pc:docChg chg="undo custSel addSld delSld modSld sldOrd modSection">
      <pc:chgData name="Allie Buckmaster (Credera)" userId="db6165b2-1112-4e02-9d70-44931e1de11b" providerId="ADAL" clId="{C879CDDD-0D63-47BD-93B3-14DC0BBD8E06}" dt="2022-08-15T20:53:28.675" v="1270" actId="13926"/>
      <pc:docMkLst>
        <pc:docMk/>
      </pc:docMkLst>
      <pc:sldChg chg="addSp modSp del mod modClrScheme chgLayout">
        <pc:chgData name="Allie Buckmaster (Credera)" userId="db6165b2-1112-4e02-9d70-44931e1de11b" providerId="ADAL" clId="{C879CDDD-0D63-47BD-93B3-14DC0BBD8E06}" dt="2022-07-19T22:08:58.894" v="702" actId="47"/>
        <pc:sldMkLst>
          <pc:docMk/>
          <pc:sldMk cId="0" sldId="275"/>
        </pc:sldMkLst>
        <pc:spChg chg="add mod ord">
          <ac:chgData name="Allie Buckmaster (Credera)" userId="db6165b2-1112-4e02-9d70-44931e1de11b" providerId="ADAL" clId="{C879CDDD-0D63-47BD-93B3-14DC0BBD8E06}" dt="2022-07-19T22:06:37.931" v="653" actId="700"/>
          <ac:spMkLst>
            <pc:docMk/>
            <pc:sldMk cId="0" sldId="275"/>
            <ac:spMk id="2" creationId="{615CEE7A-94F3-4132-993F-06DC1701AE5A}"/>
          </ac:spMkLst>
        </pc:spChg>
        <pc:spChg chg="mod ord">
          <ac:chgData name="Allie Buckmaster (Credera)" userId="db6165b2-1112-4e02-9d70-44931e1de11b" providerId="ADAL" clId="{C879CDDD-0D63-47BD-93B3-14DC0BBD8E06}" dt="2022-07-19T22:06:37.931" v="653" actId="700"/>
          <ac:spMkLst>
            <pc:docMk/>
            <pc:sldMk cId="0" sldId="275"/>
            <ac:spMk id="340"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1"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2"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3"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4" creationId="{00000000-0000-0000-0000-000000000000}"/>
          </ac:spMkLst>
        </pc:spChg>
      </pc:sldChg>
      <pc:sldChg chg="addSp modSp add del mod modClrScheme chgLayout">
        <pc:chgData name="Allie Buckmaster (Credera)" userId="db6165b2-1112-4e02-9d70-44931e1de11b" providerId="ADAL" clId="{C879CDDD-0D63-47BD-93B3-14DC0BBD8E06}" dt="2022-07-19T22:09:36.480" v="729" actId="47"/>
        <pc:sldMkLst>
          <pc:docMk/>
          <pc:sldMk cId="0" sldId="276"/>
        </pc:sldMkLst>
        <pc:spChg chg="add mod ord">
          <ac:chgData name="Allie Buckmaster (Credera)" userId="db6165b2-1112-4e02-9d70-44931e1de11b" providerId="ADAL" clId="{C879CDDD-0D63-47BD-93B3-14DC0BBD8E06}" dt="2022-07-19T22:06:37.931" v="653" actId="700"/>
          <ac:spMkLst>
            <pc:docMk/>
            <pc:sldMk cId="0" sldId="276"/>
            <ac:spMk id="2" creationId="{31EC7491-A021-445C-A2C2-ECAF5424F677}"/>
          </ac:spMkLst>
        </pc:spChg>
        <pc:spChg chg="mod ord">
          <ac:chgData name="Allie Buckmaster (Credera)" userId="db6165b2-1112-4e02-9d70-44931e1de11b" providerId="ADAL" clId="{C879CDDD-0D63-47BD-93B3-14DC0BBD8E06}" dt="2022-07-19T22:06:37.931" v="653" actId="700"/>
          <ac:spMkLst>
            <pc:docMk/>
            <pc:sldMk cId="0" sldId="276"/>
            <ac:spMk id="354"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5"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6"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7"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8" creationId="{00000000-0000-0000-0000-000000000000}"/>
          </ac:spMkLst>
        </pc:spChg>
      </pc:sldChg>
      <pc:sldChg chg="addSp modSp del mod modClrScheme chgLayout">
        <pc:chgData name="Allie Buckmaster (Credera)" userId="db6165b2-1112-4e02-9d70-44931e1de11b" providerId="ADAL" clId="{C879CDDD-0D63-47BD-93B3-14DC0BBD8E06}" dt="2022-07-19T22:09:37.183" v="730" actId="47"/>
        <pc:sldMkLst>
          <pc:docMk/>
          <pc:sldMk cId="0" sldId="277"/>
        </pc:sldMkLst>
        <pc:spChg chg="add mod ord">
          <ac:chgData name="Allie Buckmaster (Credera)" userId="db6165b2-1112-4e02-9d70-44931e1de11b" providerId="ADAL" clId="{C879CDDD-0D63-47BD-93B3-14DC0BBD8E06}" dt="2022-07-19T22:06:37.931" v="653" actId="700"/>
          <ac:spMkLst>
            <pc:docMk/>
            <pc:sldMk cId="0" sldId="277"/>
            <ac:spMk id="2" creationId="{9886A85E-B0A0-4933-BF8E-62858A754F99}"/>
          </ac:spMkLst>
        </pc:spChg>
        <pc:spChg chg="mod ord">
          <ac:chgData name="Allie Buckmaster (Credera)" userId="db6165b2-1112-4e02-9d70-44931e1de11b" providerId="ADAL" clId="{C879CDDD-0D63-47BD-93B3-14DC0BBD8E06}" dt="2022-07-19T22:06:37.931" v="653" actId="700"/>
          <ac:spMkLst>
            <pc:docMk/>
            <pc:sldMk cId="0" sldId="277"/>
            <ac:spMk id="368"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69"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0"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1"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2" creationId="{00000000-0000-0000-0000-000000000000}"/>
          </ac:spMkLst>
        </pc:spChg>
      </pc:sldChg>
      <pc:sldChg chg="addSp delSp modSp del mod modClrScheme chgLayout">
        <pc:chgData name="Allie Buckmaster (Credera)" userId="db6165b2-1112-4e02-9d70-44931e1de11b" providerId="ADAL" clId="{C879CDDD-0D63-47BD-93B3-14DC0BBD8E06}" dt="2022-07-19T22:08:57.294" v="701" actId="47"/>
        <pc:sldMkLst>
          <pc:docMk/>
          <pc:sldMk cId="299237050" sldId="282"/>
        </pc:sldMkLst>
        <pc:spChg chg="add mod ord">
          <ac:chgData name="Allie Buckmaster (Credera)" userId="db6165b2-1112-4e02-9d70-44931e1de11b" providerId="ADAL" clId="{C879CDDD-0D63-47BD-93B3-14DC0BBD8E06}" dt="2022-07-19T22:06:37.931" v="653" actId="700"/>
          <ac:spMkLst>
            <pc:docMk/>
            <pc:sldMk cId="299237050" sldId="282"/>
            <ac:spMk id="2" creationId="{37E85C72-57BE-44B4-A925-2876242E9F3B}"/>
          </ac:spMkLst>
        </pc:spChg>
        <pc:spChg chg="add mod">
          <ac:chgData name="Allie Buckmaster (Credera)" userId="db6165b2-1112-4e02-9d70-44931e1de11b" providerId="ADAL" clId="{C879CDDD-0D63-47BD-93B3-14DC0BBD8E06}" dt="2022-07-19T22:07:35.248" v="657"/>
          <ac:spMkLst>
            <pc:docMk/>
            <pc:sldMk cId="299237050" sldId="282"/>
            <ac:spMk id="12" creationId="{8D0B8418-4A86-45A3-B20D-28F029FE1F67}"/>
          </ac:spMkLst>
        </pc:spChg>
        <pc:spChg chg="mod ord">
          <ac:chgData name="Allie Buckmaster (Credera)" userId="db6165b2-1112-4e02-9d70-44931e1de11b" providerId="ADAL" clId="{C879CDDD-0D63-47BD-93B3-14DC0BBD8E06}" dt="2022-07-19T22:06:37.931" v="653" actId="700"/>
          <ac:spMkLst>
            <pc:docMk/>
            <pc:sldMk cId="299237050" sldId="282"/>
            <ac:spMk id="326"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27" creationId="{00000000-0000-0000-0000-000000000000}"/>
          </ac:spMkLst>
        </pc:spChg>
        <pc:spChg chg="del">
          <ac:chgData name="Allie Buckmaster (Credera)" userId="db6165b2-1112-4e02-9d70-44931e1de11b" providerId="ADAL" clId="{C879CDDD-0D63-47BD-93B3-14DC0BBD8E06}" dt="2022-07-19T22:06:37.931" v="653" actId="700"/>
          <ac:spMkLst>
            <pc:docMk/>
            <pc:sldMk cId="299237050" sldId="282"/>
            <ac:spMk id="330"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2"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3"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4" creationId="{00000000-0000-0000-0000-000000000000}"/>
          </ac:spMkLst>
        </pc:spChg>
      </pc:sldChg>
      <pc:sldChg chg="addSp delSp modSp mod modClrScheme chgLayout">
        <pc:chgData name="Allie Buckmaster (Credera)" userId="db6165b2-1112-4e02-9d70-44931e1de11b" providerId="ADAL" clId="{C879CDDD-0D63-47BD-93B3-14DC0BBD8E06}" dt="2022-07-19T22:08:06.068" v="679" actId="20577"/>
        <pc:sldMkLst>
          <pc:docMk/>
          <pc:sldMk cId="287704886" sldId="283"/>
        </pc:sldMkLst>
        <pc:spChg chg="add del mod ord">
          <ac:chgData name="Allie Buckmaster (Credera)" userId="db6165b2-1112-4e02-9d70-44931e1de11b" providerId="ADAL" clId="{C879CDDD-0D63-47BD-93B3-14DC0BBD8E06}" dt="2022-07-19T22:07:47.251" v="658" actId="700"/>
          <ac:spMkLst>
            <pc:docMk/>
            <pc:sldMk cId="287704886" sldId="283"/>
            <ac:spMk id="2" creationId="{78F0FE8C-DDA1-472B-9800-9E2F0EBA3FC0}"/>
          </ac:spMkLst>
        </pc:spChg>
        <pc:spChg chg="add mod ord">
          <ac:chgData name="Allie Buckmaster (Credera)" userId="db6165b2-1112-4e02-9d70-44931e1de11b" providerId="ADAL" clId="{C879CDDD-0D63-47BD-93B3-14DC0BBD8E06}" dt="2022-07-19T22:08:06.068" v="679" actId="20577"/>
          <ac:spMkLst>
            <pc:docMk/>
            <pc:sldMk cId="287704886" sldId="283"/>
            <ac:spMk id="3" creationId="{254BB932-DD4B-4EA6-810A-7038F582DA54}"/>
          </ac:spMkLst>
        </pc:spChg>
        <pc:spChg chg="add mod ord">
          <ac:chgData name="Allie Buckmaster (Credera)" userId="db6165b2-1112-4e02-9d70-44931e1de11b" providerId="ADAL" clId="{C879CDDD-0D63-47BD-93B3-14DC0BBD8E06}" dt="2022-07-19T22:07:54.055" v="661" actId="20577"/>
          <ac:spMkLst>
            <pc:docMk/>
            <pc:sldMk cId="287704886" sldId="283"/>
            <ac:spMk id="4" creationId="{49EBF302-81AD-42B7-A6FF-322E76862FBB}"/>
          </ac:spMkLst>
        </pc:spChg>
        <pc:spChg chg="mod ord">
          <ac:chgData name="Allie Buckmaster (Credera)" userId="db6165b2-1112-4e02-9d70-44931e1de11b" providerId="ADAL" clId="{C879CDDD-0D63-47BD-93B3-14DC0BBD8E06}" dt="2022-07-19T22:07:47.251" v="658" actId="700"/>
          <ac:spMkLst>
            <pc:docMk/>
            <pc:sldMk cId="287704886" sldId="283"/>
            <ac:spMk id="326" creationId="{00000000-0000-0000-0000-000000000000}"/>
          </ac:spMkLst>
        </pc:spChg>
        <pc:spChg chg="del mod ord">
          <ac:chgData name="Allie Buckmaster (Credera)" userId="db6165b2-1112-4e02-9d70-44931e1de11b" providerId="ADAL" clId="{C879CDDD-0D63-47BD-93B3-14DC0BBD8E06}" dt="2022-07-19T22:06:52.566" v="656" actId="478"/>
          <ac:spMkLst>
            <pc:docMk/>
            <pc:sldMk cId="287704886" sldId="283"/>
            <ac:spMk id="327" creationId="{00000000-0000-0000-0000-000000000000}"/>
          </ac:spMkLst>
        </pc:spChg>
        <pc:spChg chg="mod">
          <ac:chgData name="Allie Buckmaster (Credera)" userId="db6165b2-1112-4e02-9d70-44931e1de11b" providerId="ADAL" clId="{C879CDDD-0D63-47BD-93B3-14DC0BBD8E06}" dt="2022-07-19T22:07:50.617" v="659" actId="21"/>
          <ac:spMkLst>
            <pc:docMk/>
            <pc:sldMk cId="287704886" sldId="283"/>
            <ac:spMk id="329" creationId="{00000000-0000-0000-0000-000000000000}"/>
          </ac:spMkLst>
        </pc:spChg>
        <pc:spChg chg="mod ord">
          <ac:chgData name="Allie Buckmaster (Credera)" userId="db6165b2-1112-4e02-9d70-44931e1de11b" providerId="ADAL" clId="{C879CDDD-0D63-47BD-93B3-14DC0BBD8E06}" dt="2022-07-19T22:07:47.251" v="658" actId="700"/>
          <ac:spMkLst>
            <pc:docMk/>
            <pc:sldMk cId="287704886" sldId="283"/>
            <ac:spMk id="332" creationId="{00000000-0000-0000-0000-000000000000}"/>
          </ac:spMkLst>
        </pc:spChg>
        <pc:spChg chg="del mod ord">
          <ac:chgData name="Allie Buckmaster (Credera)" userId="db6165b2-1112-4e02-9d70-44931e1de11b" providerId="ADAL" clId="{C879CDDD-0D63-47BD-93B3-14DC0BBD8E06}" dt="2022-07-19T22:08:00.583" v="663" actId="478"/>
          <ac:spMkLst>
            <pc:docMk/>
            <pc:sldMk cId="287704886" sldId="283"/>
            <ac:spMk id="333" creationId="{00000000-0000-0000-0000-000000000000}"/>
          </ac:spMkLst>
        </pc:spChg>
        <pc:spChg chg="del mod ord">
          <ac:chgData name="Allie Buckmaster (Credera)" userId="db6165b2-1112-4e02-9d70-44931e1de11b" providerId="ADAL" clId="{C879CDDD-0D63-47BD-93B3-14DC0BBD8E06}" dt="2022-07-19T22:07:59.286" v="662" actId="478"/>
          <ac:spMkLst>
            <pc:docMk/>
            <pc:sldMk cId="287704886" sldId="283"/>
            <ac:spMk id="334" creationId="{00000000-0000-0000-0000-000000000000}"/>
          </ac:spMkLst>
        </pc:spChg>
      </pc:sldChg>
      <pc:sldChg chg="addSp modSp del mod modClrScheme chgLayout">
        <pc:chgData name="Allie Buckmaster (Credera)" userId="db6165b2-1112-4e02-9d70-44931e1de11b" providerId="ADAL" clId="{C879CDDD-0D63-47BD-93B3-14DC0BBD8E06}" dt="2022-07-19T22:09:41.806" v="731" actId="47"/>
        <pc:sldMkLst>
          <pc:docMk/>
          <pc:sldMk cId="2803024525" sldId="286"/>
        </pc:sldMkLst>
        <pc:spChg chg="add mod ord">
          <ac:chgData name="Allie Buckmaster (Credera)" userId="db6165b2-1112-4e02-9d70-44931e1de11b" providerId="ADAL" clId="{C879CDDD-0D63-47BD-93B3-14DC0BBD8E06}" dt="2022-07-19T22:06:37.931" v="653" actId="700"/>
          <ac:spMkLst>
            <pc:docMk/>
            <pc:sldMk cId="2803024525" sldId="286"/>
            <ac:spMk id="2" creationId="{48443395-E586-4D87-9376-04F8E085C7A4}"/>
          </ac:spMkLst>
        </pc:spChg>
        <pc:spChg chg="mod ord">
          <ac:chgData name="Allie Buckmaster (Credera)" userId="db6165b2-1112-4e02-9d70-44931e1de11b" providerId="ADAL" clId="{C879CDDD-0D63-47BD-93B3-14DC0BBD8E06}" dt="2022-07-19T22:06:37.931" v="653" actId="700"/>
          <ac:spMkLst>
            <pc:docMk/>
            <pc:sldMk cId="2803024525" sldId="286"/>
            <ac:spMk id="326"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27"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2"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3"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4" creationId="{00000000-0000-0000-0000-000000000000}"/>
          </ac:spMkLst>
        </pc:spChg>
      </pc:sldChg>
      <pc:sldChg chg="addSp delSp modSp add mod">
        <pc:chgData name="Allie Buckmaster (Credera)" userId="db6165b2-1112-4e02-9d70-44931e1de11b" providerId="ADAL" clId="{C879CDDD-0D63-47BD-93B3-14DC0BBD8E06}" dt="2022-08-15T20:52:03.243" v="1207" actId="478"/>
        <pc:sldMkLst>
          <pc:docMk/>
          <pc:sldMk cId="2852867941" sldId="337"/>
        </pc:sldMkLst>
        <pc:spChg chg="add del mod">
          <ac:chgData name="Allie Buckmaster (Credera)" userId="db6165b2-1112-4e02-9d70-44931e1de11b" providerId="ADAL" clId="{C879CDDD-0D63-47BD-93B3-14DC0BBD8E06}" dt="2022-08-15T20:52:03.243" v="1207" actId="478"/>
          <ac:spMkLst>
            <pc:docMk/>
            <pc:sldMk cId="2852867941" sldId="337"/>
            <ac:spMk id="5" creationId="{3C718624-A48A-4CDD-8007-24FA1B78F72D}"/>
          </ac:spMkLst>
        </pc:spChg>
      </pc:sldChg>
      <pc:sldChg chg="modSp mod">
        <pc:chgData name="Allie Buckmaster (Credera)" userId="db6165b2-1112-4e02-9d70-44931e1de11b" providerId="ADAL" clId="{C879CDDD-0D63-47BD-93B3-14DC0BBD8E06}" dt="2022-07-18T21:29:21.773" v="47" actId="20577"/>
        <pc:sldMkLst>
          <pc:docMk/>
          <pc:sldMk cId="3041779389" sldId="385"/>
        </pc:sldMkLst>
        <pc:spChg chg="mod">
          <ac:chgData name="Allie Buckmaster (Credera)" userId="db6165b2-1112-4e02-9d70-44931e1de11b" providerId="ADAL" clId="{C879CDDD-0D63-47BD-93B3-14DC0BBD8E06}" dt="2022-07-18T21:29:18.118" v="41" actId="20577"/>
          <ac:spMkLst>
            <pc:docMk/>
            <pc:sldMk cId="3041779389" sldId="385"/>
            <ac:spMk id="2" creationId="{4DC2674F-4F4C-3147-9011-1DB760A7084F}"/>
          </ac:spMkLst>
        </pc:spChg>
        <pc:spChg chg="mod">
          <ac:chgData name="Allie Buckmaster (Credera)" userId="db6165b2-1112-4e02-9d70-44931e1de11b" providerId="ADAL" clId="{C879CDDD-0D63-47BD-93B3-14DC0BBD8E06}" dt="2022-07-18T21:29:21.773" v="47" actId="20577"/>
          <ac:spMkLst>
            <pc:docMk/>
            <pc:sldMk cId="3041779389" sldId="385"/>
            <ac:spMk id="3" creationId="{4B4D5DCF-5D5D-BB4B-A817-955FAF1B18DE}"/>
          </ac:spMkLst>
        </pc:spChg>
      </pc:sldChg>
      <pc:sldChg chg="del">
        <pc:chgData name="Allie Buckmaster (Credera)" userId="db6165b2-1112-4e02-9d70-44931e1de11b" providerId="ADAL" clId="{C879CDDD-0D63-47BD-93B3-14DC0BBD8E06}" dt="2022-07-18T21:29:49.240" v="80" actId="47"/>
        <pc:sldMkLst>
          <pc:docMk/>
          <pc:sldMk cId="3119426697" sldId="494"/>
        </pc:sldMkLst>
      </pc:sldChg>
      <pc:sldChg chg="del">
        <pc:chgData name="Allie Buckmaster (Credera)" userId="db6165b2-1112-4e02-9d70-44931e1de11b" providerId="ADAL" clId="{C879CDDD-0D63-47BD-93B3-14DC0BBD8E06}" dt="2022-07-18T21:29:49.240" v="80" actId="47"/>
        <pc:sldMkLst>
          <pc:docMk/>
          <pc:sldMk cId="3237662475" sldId="498"/>
        </pc:sldMkLst>
      </pc:sldChg>
      <pc:sldChg chg="del">
        <pc:chgData name="Allie Buckmaster (Credera)" userId="db6165b2-1112-4e02-9d70-44931e1de11b" providerId="ADAL" clId="{C879CDDD-0D63-47BD-93B3-14DC0BBD8E06}" dt="2022-07-18T21:29:49.240" v="80" actId="47"/>
        <pc:sldMkLst>
          <pc:docMk/>
          <pc:sldMk cId="1794404558" sldId="500"/>
        </pc:sldMkLst>
      </pc:sldChg>
      <pc:sldChg chg="del">
        <pc:chgData name="Allie Buckmaster (Credera)" userId="db6165b2-1112-4e02-9d70-44931e1de11b" providerId="ADAL" clId="{C879CDDD-0D63-47BD-93B3-14DC0BBD8E06}" dt="2022-07-18T21:29:49.240" v="80" actId="47"/>
        <pc:sldMkLst>
          <pc:docMk/>
          <pc:sldMk cId="2615647498" sldId="541"/>
        </pc:sldMkLst>
      </pc:sldChg>
      <pc:sldChg chg="del">
        <pc:chgData name="Allie Buckmaster (Credera)" userId="db6165b2-1112-4e02-9d70-44931e1de11b" providerId="ADAL" clId="{C879CDDD-0D63-47BD-93B3-14DC0BBD8E06}" dt="2022-07-18T21:29:49.240" v="80" actId="47"/>
        <pc:sldMkLst>
          <pc:docMk/>
          <pc:sldMk cId="1889842371" sldId="2128751471"/>
        </pc:sldMkLst>
      </pc:sldChg>
      <pc:sldChg chg="del">
        <pc:chgData name="Allie Buckmaster (Credera)" userId="db6165b2-1112-4e02-9d70-44931e1de11b" providerId="ADAL" clId="{C879CDDD-0D63-47BD-93B3-14DC0BBD8E06}" dt="2022-07-18T21:29:49.240" v="80" actId="47"/>
        <pc:sldMkLst>
          <pc:docMk/>
          <pc:sldMk cId="3670629884" sldId="2128751481"/>
        </pc:sldMkLst>
      </pc:sldChg>
      <pc:sldChg chg="del">
        <pc:chgData name="Allie Buckmaster (Credera)" userId="db6165b2-1112-4e02-9d70-44931e1de11b" providerId="ADAL" clId="{C879CDDD-0D63-47BD-93B3-14DC0BBD8E06}" dt="2022-07-18T21:29:49.240" v="80" actId="47"/>
        <pc:sldMkLst>
          <pc:docMk/>
          <pc:sldMk cId="2107572408" sldId="2128751483"/>
        </pc:sldMkLst>
      </pc:sldChg>
      <pc:sldChg chg="del">
        <pc:chgData name="Allie Buckmaster (Credera)" userId="db6165b2-1112-4e02-9d70-44931e1de11b" providerId="ADAL" clId="{C879CDDD-0D63-47BD-93B3-14DC0BBD8E06}" dt="2022-07-18T21:29:49.240" v="80" actId="47"/>
        <pc:sldMkLst>
          <pc:docMk/>
          <pc:sldMk cId="100684596" sldId="2128751486"/>
        </pc:sldMkLst>
      </pc:sldChg>
      <pc:sldChg chg="del">
        <pc:chgData name="Allie Buckmaster (Credera)" userId="db6165b2-1112-4e02-9d70-44931e1de11b" providerId="ADAL" clId="{C879CDDD-0D63-47BD-93B3-14DC0BBD8E06}" dt="2022-07-18T21:29:49.240" v="80" actId="47"/>
        <pc:sldMkLst>
          <pc:docMk/>
          <pc:sldMk cId="865331664" sldId="2128751487"/>
        </pc:sldMkLst>
      </pc:sldChg>
      <pc:sldChg chg="del">
        <pc:chgData name="Allie Buckmaster (Credera)" userId="db6165b2-1112-4e02-9d70-44931e1de11b" providerId="ADAL" clId="{C879CDDD-0D63-47BD-93B3-14DC0BBD8E06}" dt="2022-07-18T21:29:49.240" v="80" actId="47"/>
        <pc:sldMkLst>
          <pc:docMk/>
          <pc:sldMk cId="2441667692" sldId="2128751488"/>
        </pc:sldMkLst>
      </pc:sldChg>
      <pc:sldChg chg="del">
        <pc:chgData name="Allie Buckmaster (Credera)" userId="db6165b2-1112-4e02-9d70-44931e1de11b" providerId="ADAL" clId="{C879CDDD-0D63-47BD-93B3-14DC0BBD8E06}" dt="2022-07-18T21:29:49.240" v="80" actId="47"/>
        <pc:sldMkLst>
          <pc:docMk/>
          <pc:sldMk cId="4281025662" sldId="2128751491"/>
        </pc:sldMkLst>
      </pc:sldChg>
      <pc:sldChg chg="del">
        <pc:chgData name="Allie Buckmaster (Credera)" userId="db6165b2-1112-4e02-9d70-44931e1de11b" providerId="ADAL" clId="{C879CDDD-0D63-47BD-93B3-14DC0BBD8E06}" dt="2022-07-18T21:29:49.240" v="80" actId="47"/>
        <pc:sldMkLst>
          <pc:docMk/>
          <pc:sldMk cId="2170616622" sldId="2128751492"/>
        </pc:sldMkLst>
      </pc:sldChg>
      <pc:sldChg chg="del">
        <pc:chgData name="Allie Buckmaster (Credera)" userId="db6165b2-1112-4e02-9d70-44931e1de11b" providerId="ADAL" clId="{C879CDDD-0D63-47BD-93B3-14DC0BBD8E06}" dt="2022-07-18T21:29:49.240" v="80" actId="47"/>
        <pc:sldMkLst>
          <pc:docMk/>
          <pc:sldMk cId="2787789886" sldId="2128751494"/>
        </pc:sldMkLst>
      </pc:sldChg>
      <pc:sldChg chg="del">
        <pc:chgData name="Allie Buckmaster (Credera)" userId="db6165b2-1112-4e02-9d70-44931e1de11b" providerId="ADAL" clId="{C879CDDD-0D63-47BD-93B3-14DC0BBD8E06}" dt="2022-07-18T21:29:49.240" v="80" actId="47"/>
        <pc:sldMkLst>
          <pc:docMk/>
          <pc:sldMk cId="447319281" sldId="2128751495"/>
        </pc:sldMkLst>
      </pc:sldChg>
      <pc:sldChg chg="del">
        <pc:chgData name="Allie Buckmaster (Credera)" userId="db6165b2-1112-4e02-9d70-44931e1de11b" providerId="ADAL" clId="{C879CDDD-0D63-47BD-93B3-14DC0BBD8E06}" dt="2022-07-18T21:29:49.240" v="80" actId="47"/>
        <pc:sldMkLst>
          <pc:docMk/>
          <pc:sldMk cId="3169750567" sldId="2128751498"/>
        </pc:sldMkLst>
      </pc:sldChg>
      <pc:sldChg chg="del">
        <pc:chgData name="Allie Buckmaster (Credera)" userId="db6165b2-1112-4e02-9d70-44931e1de11b" providerId="ADAL" clId="{C879CDDD-0D63-47BD-93B3-14DC0BBD8E06}" dt="2022-07-18T21:29:49.240" v="80" actId="47"/>
        <pc:sldMkLst>
          <pc:docMk/>
          <pc:sldMk cId="491624971" sldId="2128751499"/>
        </pc:sldMkLst>
      </pc:sldChg>
      <pc:sldChg chg="del">
        <pc:chgData name="Allie Buckmaster (Credera)" userId="db6165b2-1112-4e02-9d70-44931e1de11b" providerId="ADAL" clId="{C879CDDD-0D63-47BD-93B3-14DC0BBD8E06}" dt="2022-07-18T21:29:49.240" v="80" actId="47"/>
        <pc:sldMkLst>
          <pc:docMk/>
          <pc:sldMk cId="2675150123" sldId="2128751502"/>
        </pc:sldMkLst>
      </pc:sldChg>
      <pc:sldChg chg="del">
        <pc:chgData name="Allie Buckmaster (Credera)" userId="db6165b2-1112-4e02-9d70-44931e1de11b" providerId="ADAL" clId="{C879CDDD-0D63-47BD-93B3-14DC0BBD8E06}" dt="2022-07-18T21:29:49.240" v="80" actId="47"/>
        <pc:sldMkLst>
          <pc:docMk/>
          <pc:sldMk cId="3833855701" sldId="2128751503"/>
        </pc:sldMkLst>
      </pc:sldChg>
      <pc:sldChg chg="del">
        <pc:chgData name="Allie Buckmaster (Credera)" userId="db6165b2-1112-4e02-9d70-44931e1de11b" providerId="ADAL" clId="{C879CDDD-0D63-47BD-93B3-14DC0BBD8E06}" dt="2022-07-18T21:29:49.240" v="80" actId="47"/>
        <pc:sldMkLst>
          <pc:docMk/>
          <pc:sldMk cId="1380594940" sldId="2128751504"/>
        </pc:sldMkLst>
      </pc:sldChg>
      <pc:sldChg chg="del">
        <pc:chgData name="Allie Buckmaster (Credera)" userId="db6165b2-1112-4e02-9d70-44931e1de11b" providerId="ADAL" clId="{C879CDDD-0D63-47BD-93B3-14DC0BBD8E06}" dt="2022-07-18T21:29:49.240" v="80" actId="47"/>
        <pc:sldMkLst>
          <pc:docMk/>
          <pc:sldMk cId="602240425" sldId="2128751505"/>
        </pc:sldMkLst>
      </pc:sldChg>
      <pc:sldChg chg="del">
        <pc:chgData name="Allie Buckmaster (Credera)" userId="db6165b2-1112-4e02-9d70-44931e1de11b" providerId="ADAL" clId="{C879CDDD-0D63-47BD-93B3-14DC0BBD8E06}" dt="2022-07-18T21:29:49.240" v="80" actId="47"/>
        <pc:sldMkLst>
          <pc:docMk/>
          <pc:sldMk cId="3010492223" sldId="2128751506"/>
        </pc:sldMkLst>
      </pc:sldChg>
      <pc:sldChg chg="del">
        <pc:chgData name="Allie Buckmaster (Credera)" userId="db6165b2-1112-4e02-9d70-44931e1de11b" providerId="ADAL" clId="{C879CDDD-0D63-47BD-93B3-14DC0BBD8E06}" dt="2022-07-18T21:29:49.240" v="80" actId="47"/>
        <pc:sldMkLst>
          <pc:docMk/>
          <pc:sldMk cId="390803306" sldId="2128751507"/>
        </pc:sldMkLst>
      </pc:sldChg>
      <pc:sldChg chg="del">
        <pc:chgData name="Allie Buckmaster (Credera)" userId="db6165b2-1112-4e02-9d70-44931e1de11b" providerId="ADAL" clId="{C879CDDD-0D63-47BD-93B3-14DC0BBD8E06}" dt="2022-07-18T21:29:49.240" v="80" actId="47"/>
        <pc:sldMkLst>
          <pc:docMk/>
          <pc:sldMk cId="2627327933" sldId="2128751509"/>
        </pc:sldMkLst>
      </pc:sldChg>
      <pc:sldChg chg="del">
        <pc:chgData name="Allie Buckmaster (Credera)" userId="db6165b2-1112-4e02-9d70-44931e1de11b" providerId="ADAL" clId="{C879CDDD-0D63-47BD-93B3-14DC0BBD8E06}" dt="2022-07-18T21:29:49.240" v="80" actId="47"/>
        <pc:sldMkLst>
          <pc:docMk/>
          <pc:sldMk cId="3029980448" sldId="2128751510"/>
        </pc:sldMkLst>
      </pc:sldChg>
      <pc:sldChg chg="del">
        <pc:chgData name="Allie Buckmaster (Credera)" userId="db6165b2-1112-4e02-9d70-44931e1de11b" providerId="ADAL" clId="{C879CDDD-0D63-47BD-93B3-14DC0BBD8E06}" dt="2022-07-18T21:29:49.240" v="80" actId="47"/>
        <pc:sldMkLst>
          <pc:docMk/>
          <pc:sldMk cId="3143018511" sldId="2128751512"/>
        </pc:sldMkLst>
      </pc:sldChg>
      <pc:sldChg chg="del">
        <pc:chgData name="Allie Buckmaster (Credera)" userId="db6165b2-1112-4e02-9d70-44931e1de11b" providerId="ADAL" clId="{C879CDDD-0D63-47BD-93B3-14DC0BBD8E06}" dt="2022-07-18T21:29:49.240" v="80" actId="47"/>
        <pc:sldMkLst>
          <pc:docMk/>
          <pc:sldMk cId="2046438547" sldId="2128751513"/>
        </pc:sldMkLst>
      </pc:sldChg>
      <pc:sldChg chg="addSp modSp add">
        <pc:chgData name="Allie Buckmaster (Credera)" userId="db6165b2-1112-4e02-9d70-44931e1de11b" providerId="ADAL" clId="{C879CDDD-0D63-47BD-93B3-14DC0BBD8E06}" dt="2022-07-18T21:29:41.447" v="79"/>
        <pc:sldMkLst>
          <pc:docMk/>
          <pc:sldMk cId="3647913182" sldId="2128751514"/>
        </pc:sldMkLst>
        <pc:spChg chg="add mod">
          <ac:chgData name="Allie Buckmaster (Credera)" userId="db6165b2-1112-4e02-9d70-44931e1de11b" providerId="ADAL" clId="{C879CDDD-0D63-47BD-93B3-14DC0BBD8E06}" dt="2022-07-18T21:29:41.447" v="79"/>
          <ac:spMkLst>
            <pc:docMk/>
            <pc:sldMk cId="3647913182" sldId="2128751514"/>
            <ac:spMk id="14" creationId="{92E952E9-44DF-4DC0-BDBF-62770E287D7B}"/>
          </ac:spMkLst>
        </pc:spChg>
      </pc:sldChg>
      <pc:sldChg chg="addSp delSp modSp new mod ord modClrScheme chgLayout">
        <pc:chgData name="Allie Buckmaster (Credera)" userId="db6165b2-1112-4e02-9d70-44931e1de11b" providerId="ADAL" clId="{C879CDDD-0D63-47BD-93B3-14DC0BBD8E06}" dt="2022-07-18T22:18:26.381" v="140" actId="12"/>
        <pc:sldMkLst>
          <pc:docMk/>
          <pc:sldMk cId="2021139036" sldId="2128751515"/>
        </pc:sldMkLst>
        <pc:spChg chg="del mod ord">
          <ac:chgData name="Allie Buckmaster (Credera)" userId="db6165b2-1112-4e02-9d70-44931e1de11b" providerId="ADAL" clId="{C879CDDD-0D63-47BD-93B3-14DC0BBD8E06}" dt="2022-07-18T22:15:16.632" v="84" actId="700"/>
          <ac:spMkLst>
            <pc:docMk/>
            <pc:sldMk cId="2021139036" sldId="2128751515"/>
            <ac:spMk id="2" creationId="{B2627785-208B-491E-AB5D-ED0E53C48896}"/>
          </ac:spMkLst>
        </pc:spChg>
        <pc:spChg chg="del mod ord">
          <ac:chgData name="Allie Buckmaster (Credera)" userId="db6165b2-1112-4e02-9d70-44931e1de11b" providerId="ADAL" clId="{C879CDDD-0D63-47BD-93B3-14DC0BBD8E06}" dt="2022-07-18T22:15:16.632" v="84" actId="700"/>
          <ac:spMkLst>
            <pc:docMk/>
            <pc:sldMk cId="2021139036" sldId="2128751515"/>
            <ac:spMk id="3" creationId="{0DFDA1CF-C95B-4535-B553-6151DF9298AA}"/>
          </ac:spMkLst>
        </pc:spChg>
        <pc:spChg chg="del">
          <ac:chgData name="Allie Buckmaster (Credera)" userId="db6165b2-1112-4e02-9d70-44931e1de11b" providerId="ADAL" clId="{C879CDDD-0D63-47BD-93B3-14DC0BBD8E06}" dt="2022-07-18T22:15:16.632" v="84" actId="700"/>
          <ac:spMkLst>
            <pc:docMk/>
            <pc:sldMk cId="2021139036" sldId="2128751515"/>
            <ac:spMk id="4" creationId="{2BB594B7-3AFF-4C41-AECA-AE6287096D23}"/>
          </ac:spMkLst>
        </pc:spChg>
        <pc:spChg chg="add del mod ord">
          <ac:chgData name="Allie Buckmaster (Credera)" userId="db6165b2-1112-4e02-9d70-44931e1de11b" providerId="ADAL" clId="{C879CDDD-0D63-47BD-93B3-14DC0BBD8E06}" dt="2022-07-18T22:15:19.953" v="85" actId="700"/>
          <ac:spMkLst>
            <pc:docMk/>
            <pc:sldMk cId="2021139036" sldId="2128751515"/>
            <ac:spMk id="5" creationId="{EC9D5E4D-A116-4939-A6A9-78A9E980DB64}"/>
          </ac:spMkLst>
        </pc:spChg>
        <pc:spChg chg="add del mod ord">
          <ac:chgData name="Allie Buckmaster (Credera)" userId="db6165b2-1112-4e02-9d70-44931e1de11b" providerId="ADAL" clId="{C879CDDD-0D63-47BD-93B3-14DC0BBD8E06}" dt="2022-07-18T22:15:19.953" v="85" actId="700"/>
          <ac:spMkLst>
            <pc:docMk/>
            <pc:sldMk cId="2021139036" sldId="2128751515"/>
            <ac:spMk id="6" creationId="{B0DC1683-95CD-4D7E-9644-48C27F530116}"/>
          </ac:spMkLst>
        </pc:spChg>
        <pc:spChg chg="add del mod ord">
          <ac:chgData name="Allie Buckmaster (Credera)" userId="db6165b2-1112-4e02-9d70-44931e1de11b" providerId="ADAL" clId="{C879CDDD-0D63-47BD-93B3-14DC0BBD8E06}" dt="2022-07-18T22:15:19.953" v="85" actId="700"/>
          <ac:spMkLst>
            <pc:docMk/>
            <pc:sldMk cId="2021139036" sldId="2128751515"/>
            <ac:spMk id="7" creationId="{69E69214-89D3-4A39-AC3D-4F6274D0D1B0}"/>
          </ac:spMkLst>
        </pc:spChg>
        <pc:spChg chg="add del mod ord">
          <ac:chgData name="Allie Buckmaster (Credera)" userId="db6165b2-1112-4e02-9d70-44931e1de11b" providerId="ADAL" clId="{C879CDDD-0D63-47BD-93B3-14DC0BBD8E06}" dt="2022-07-18T22:15:24.970" v="86" actId="700"/>
          <ac:spMkLst>
            <pc:docMk/>
            <pc:sldMk cId="2021139036" sldId="2128751515"/>
            <ac:spMk id="8" creationId="{05410DF8-1D92-4238-A200-0AF8C26C8873}"/>
          </ac:spMkLst>
        </pc:spChg>
        <pc:spChg chg="add del mod ord">
          <ac:chgData name="Allie Buckmaster (Credera)" userId="db6165b2-1112-4e02-9d70-44931e1de11b" providerId="ADAL" clId="{C879CDDD-0D63-47BD-93B3-14DC0BBD8E06}" dt="2022-07-18T22:15:24.970" v="86" actId="700"/>
          <ac:spMkLst>
            <pc:docMk/>
            <pc:sldMk cId="2021139036" sldId="2128751515"/>
            <ac:spMk id="9" creationId="{ED914915-0E00-459A-A6E8-4F8A10E84EED}"/>
          </ac:spMkLst>
        </pc:spChg>
        <pc:spChg chg="add del mod ord">
          <ac:chgData name="Allie Buckmaster (Credera)" userId="db6165b2-1112-4e02-9d70-44931e1de11b" providerId="ADAL" clId="{C879CDDD-0D63-47BD-93B3-14DC0BBD8E06}" dt="2022-07-18T22:15:24.970" v="86" actId="700"/>
          <ac:spMkLst>
            <pc:docMk/>
            <pc:sldMk cId="2021139036" sldId="2128751515"/>
            <ac:spMk id="10" creationId="{FC96D0D2-DB21-445B-BCA9-CE329731828E}"/>
          </ac:spMkLst>
        </pc:spChg>
        <pc:spChg chg="add del mod ord">
          <ac:chgData name="Allie Buckmaster (Credera)" userId="db6165b2-1112-4e02-9d70-44931e1de11b" providerId="ADAL" clId="{C879CDDD-0D63-47BD-93B3-14DC0BBD8E06}" dt="2022-07-18T22:15:24.970" v="86" actId="700"/>
          <ac:spMkLst>
            <pc:docMk/>
            <pc:sldMk cId="2021139036" sldId="2128751515"/>
            <ac:spMk id="11" creationId="{924CB277-A0B2-4C2D-990E-439BCB452F11}"/>
          </ac:spMkLst>
        </pc:spChg>
        <pc:spChg chg="add del mod ord">
          <ac:chgData name="Allie Buckmaster (Credera)" userId="db6165b2-1112-4e02-9d70-44931e1de11b" providerId="ADAL" clId="{C879CDDD-0D63-47BD-93B3-14DC0BBD8E06}" dt="2022-07-18T22:17:33.072" v="128" actId="478"/>
          <ac:spMkLst>
            <pc:docMk/>
            <pc:sldMk cId="2021139036" sldId="2128751515"/>
            <ac:spMk id="12" creationId="{19D76651-7ABB-4A09-B7BD-885AEA200A5D}"/>
          </ac:spMkLst>
        </pc:spChg>
        <pc:spChg chg="add del mod ord">
          <ac:chgData name="Allie Buckmaster (Credera)" userId="db6165b2-1112-4e02-9d70-44931e1de11b" providerId="ADAL" clId="{C879CDDD-0D63-47BD-93B3-14DC0BBD8E06}" dt="2022-07-18T22:16:50.457" v="119" actId="478"/>
          <ac:spMkLst>
            <pc:docMk/>
            <pc:sldMk cId="2021139036" sldId="2128751515"/>
            <ac:spMk id="13" creationId="{D8E252F6-C53C-4B27-BEEC-1EF4AA9934E8}"/>
          </ac:spMkLst>
        </pc:spChg>
        <pc:spChg chg="add mod ord">
          <ac:chgData name="Allie Buckmaster (Credera)" userId="db6165b2-1112-4e02-9d70-44931e1de11b" providerId="ADAL" clId="{C879CDDD-0D63-47BD-93B3-14DC0BBD8E06}" dt="2022-07-18T22:18:26.381" v="140" actId="12"/>
          <ac:spMkLst>
            <pc:docMk/>
            <pc:sldMk cId="2021139036" sldId="2128751515"/>
            <ac:spMk id="14" creationId="{AD3741E8-66AD-480A-B0DD-437E1B510D74}"/>
          </ac:spMkLst>
        </pc:spChg>
        <pc:spChg chg="add del mod ord">
          <ac:chgData name="Allie Buckmaster (Credera)" userId="db6165b2-1112-4e02-9d70-44931e1de11b" providerId="ADAL" clId="{C879CDDD-0D63-47BD-93B3-14DC0BBD8E06}" dt="2022-07-18T22:16:43.002" v="118" actId="3680"/>
          <ac:spMkLst>
            <pc:docMk/>
            <pc:sldMk cId="2021139036" sldId="2128751515"/>
            <ac:spMk id="15" creationId="{E2282042-C77A-4D09-880B-A720C4B51E58}"/>
          </ac:spMkLst>
        </pc:spChg>
        <pc:spChg chg="add del mod">
          <ac:chgData name="Allie Buckmaster (Credera)" userId="db6165b2-1112-4e02-9d70-44931e1de11b" providerId="ADAL" clId="{C879CDDD-0D63-47BD-93B3-14DC0BBD8E06}" dt="2022-07-18T22:17:30.004" v="126" actId="478"/>
          <ac:spMkLst>
            <pc:docMk/>
            <pc:sldMk cId="2021139036" sldId="2128751515"/>
            <ac:spMk id="19" creationId="{B516C3D5-7B82-4DC5-91EA-14F41733ADCF}"/>
          </ac:spMkLst>
        </pc:spChg>
        <pc:graphicFrameChg chg="add del mod ord modGraphic">
          <ac:chgData name="Allie Buckmaster (Credera)" userId="db6165b2-1112-4e02-9d70-44931e1de11b" providerId="ADAL" clId="{C879CDDD-0D63-47BD-93B3-14DC0BBD8E06}" dt="2022-07-18T22:17:27.974" v="125" actId="478"/>
          <ac:graphicFrameMkLst>
            <pc:docMk/>
            <pc:sldMk cId="2021139036" sldId="2128751515"/>
            <ac:graphicFrameMk id="16" creationId="{8451F02F-2D2E-47F2-8B49-84E0769EF6DE}"/>
          </ac:graphicFrameMkLst>
        </pc:graphicFrameChg>
        <pc:graphicFrameChg chg="add del">
          <ac:chgData name="Allie Buckmaster (Credera)" userId="db6165b2-1112-4e02-9d70-44931e1de11b" providerId="ADAL" clId="{C879CDDD-0D63-47BD-93B3-14DC0BBD8E06}" dt="2022-07-18T22:17:18.128" v="124" actId="478"/>
          <ac:graphicFrameMkLst>
            <pc:docMk/>
            <pc:sldMk cId="2021139036" sldId="2128751515"/>
            <ac:graphicFrameMk id="17" creationId="{F9286E11-F10C-4134-96E0-B7FB7CCBD6BF}"/>
          </ac:graphicFrameMkLst>
        </pc:graphicFrameChg>
      </pc:sldChg>
      <pc:sldChg chg="addSp delSp modSp new mod modClrScheme chgLayout">
        <pc:chgData name="Allie Buckmaster (Credera)" userId="db6165b2-1112-4e02-9d70-44931e1de11b" providerId="ADAL" clId="{C879CDDD-0D63-47BD-93B3-14DC0BBD8E06}" dt="2022-08-12T16:16:25.648" v="1119" actId="2711"/>
        <pc:sldMkLst>
          <pc:docMk/>
          <pc:sldMk cId="1769171343" sldId="2128751516"/>
        </pc:sldMkLst>
        <pc:spChg chg="mod ord">
          <ac:chgData name="Allie Buckmaster (Credera)" userId="db6165b2-1112-4e02-9d70-44931e1de11b" providerId="ADAL" clId="{C879CDDD-0D63-47BD-93B3-14DC0BBD8E06}" dt="2022-07-18T22:18:56.286" v="143" actId="700"/>
          <ac:spMkLst>
            <pc:docMk/>
            <pc:sldMk cId="1769171343" sldId="2128751516"/>
            <ac:spMk id="2" creationId="{2F0FE156-3D78-4762-B2C2-39AB54EAF924}"/>
          </ac:spMkLst>
        </pc:spChg>
        <pc:spChg chg="del mod ord">
          <ac:chgData name="Allie Buckmaster (Credera)" userId="db6165b2-1112-4e02-9d70-44931e1de11b" providerId="ADAL" clId="{C879CDDD-0D63-47BD-93B3-14DC0BBD8E06}" dt="2022-07-18T22:18:53.323" v="142" actId="700"/>
          <ac:spMkLst>
            <pc:docMk/>
            <pc:sldMk cId="1769171343" sldId="2128751516"/>
            <ac:spMk id="3" creationId="{7FEE5A52-1FD7-4A5A-964D-F09F6C5A8EB7}"/>
          </ac:spMkLst>
        </pc:spChg>
        <pc:spChg chg="del">
          <ac:chgData name="Allie Buckmaster (Credera)" userId="db6165b2-1112-4e02-9d70-44931e1de11b" providerId="ADAL" clId="{C879CDDD-0D63-47BD-93B3-14DC0BBD8E06}" dt="2022-07-18T22:18:53.323" v="142" actId="700"/>
          <ac:spMkLst>
            <pc:docMk/>
            <pc:sldMk cId="1769171343" sldId="2128751516"/>
            <ac:spMk id="4" creationId="{D48F327B-A55A-4FA2-8BE3-C98B35FBD605}"/>
          </ac:spMkLst>
        </pc:spChg>
        <pc:spChg chg="del mod ord">
          <ac:chgData name="Allie Buckmaster (Credera)" userId="db6165b2-1112-4e02-9d70-44931e1de11b" providerId="ADAL" clId="{C879CDDD-0D63-47BD-93B3-14DC0BBD8E06}" dt="2022-07-18T22:18:53.323" v="142" actId="700"/>
          <ac:spMkLst>
            <pc:docMk/>
            <pc:sldMk cId="1769171343" sldId="2128751516"/>
            <ac:spMk id="5" creationId="{B4464B69-ED56-4C46-B13B-C4E0AF4D4857}"/>
          </ac:spMkLst>
        </pc:spChg>
        <pc:spChg chg="del">
          <ac:chgData name="Allie Buckmaster (Credera)" userId="db6165b2-1112-4e02-9d70-44931e1de11b" providerId="ADAL" clId="{C879CDDD-0D63-47BD-93B3-14DC0BBD8E06}" dt="2022-07-18T22:18:53.323" v="142" actId="700"/>
          <ac:spMkLst>
            <pc:docMk/>
            <pc:sldMk cId="1769171343" sldId="2128751516"/>
            <ac:spMk id="6" creationId="{B2D70EC2-21D3-410A-AF91-B7B8876AD8BB}"/>
          </ac:spMkLst>
        </pc:spChg>
        <pc:spChg chg="del mod ord">
          <ac:chgData name="Allie Buckmaster (Credera)" userId="db6165b2-1112-4e02-9d70-44931e1de11b" providerId="ADAL" clId="{C879CDDD-0D63-47BD-93B3-14DC0BBD8E06}" dt="2022-07-18T22:18:53.323" v="142" actId="700"/>
          <ac:spMkLst>
            <pc:docMk/>
            <pc:sldMk cId="1769171343" sldId="2128751516"/>
            <ac:spMk id="7" creationId="{FEEDEAE8-4A93-4202-BE9E-83CA166E5DDB}"/>
          </ac:spMkLst>
        </pc:spChg>
        <pc:spChg chg="del mod ord">
          <ac:chgData name="Allie Buckmaster (Credera)" userId="db6165b2-1112-4e02-9d70-44931e1de11b" providerId="ADAL" clId="{C879CDDD-0D63-47BD-93B3-14DC0BBD8E06}" dt="2022-07-18T22:18:53.323" v="142" actId="700"/>
          <ac:spMkLst>
            <pc:docMk/>
            <pc:sldMk cId="1769171343" sldId="2128751516"/>
            <ac:spMk id="8" creationId="{4279A837-F97A-4BBB-B15E-A9C7769F1DAD}"/>
          </ac:spMkLst>
        </pc:spChg>
        <pc:spChg chg="del">
          <ac:chgData name="Allie Buckmaster (Credera)" userId="db6165b2-1112-4e02-9d70-44931e1de11b" providerId="ADAL" clId="{C879CDDD-0D63-47BD-93B3-14DC0BBD8E06}" dt="2022-07-18T22:18:53.323" v="142" actId="700"/>
          <ac:spMkLst>
            <pc:docMk/>
            <pc:sldMk cId="1769171343" sldId="2128751516"/>
            <ac:spMk id="9" creationId="{A601D799-0A5E-4E85-8495-483A51508AF5}"/>
          </ac:spMkLst>
        </pc:spChg>
        <pc:spChg chg="del">
          <ac:chgData name="Allie Buckmaster (Credera)" userId="db6165b2-1112-4e02-9d70-44931e1de11b" providerId="ADAL" clId="{C879CDDD-0D63-47BD-93B3-14DC0BBD8E06}" dt="2022-07-18T22:18:53.323" v="142" actId="700"/>
          <ac:spMkLst>
            <pc:docMk/>
            <pc:sldMk cId="1769171343" sldId="2128751516"/>
            <ac:spMk id="10" creationId="{063666FE-4C8D-412D-AC90-0749875DA5A1}"/>
          </ac:spMkLst>
        </pc:spChg>
        <pc:spChg chg="del">
          <ac:chgData name="Allie Buckmaster (Credera)" userId="db6165b2-1112-4e02-9d70-44931e1de11b" providerId="ADAL" clId="{C879CDDD-0D63-47BD-93B3-14DC0BBD8E06}" dt="2022-07-18T22:18:53.323" v="142" actId="700"/>
          <ac:spMkLst>
            <pc:docMk/>
            <pc:sldMk cId="1769171343" sldId="2128751516"/>
            <ac:spMk id="11" creationId="{62B08417-A0EB-40F4-9FC1-73FBF18F500D}"/>
          </ac:spMkLst>
        </pc:spChg>
        <pc:spChg chg="del">
          <ac:chgData name="Allie Buckmaster (Credera)" userId="db6165b2-1112-4e02-9d70-44931e1de11b" providerId="ADAL" clId="{C879CDDD-0D63-47BD-93B3-14DC0BBD8E06}" dt="2022-07-18T22:18:53.323" v="142" actId="700"/>
          <ac:spMkLst>
            <pc:docMk/>
            <pc:sldMk cId="1769171343" sldId="2128751516"/>
            <ac:spMk id="12" creationId="{88AF99A7-AAD2-4003-BED0-2473F0B42342}"/>
          </ac:spMkLst>
        </pc:spChg>
        <pc:spChg chg="del">
          <ac:chgData name="Allie Buckmaster (Credera)" userId="db6165b2-1112-4e02-9d70-44931e1de11b" providerId="ADAL" clId="{C879CDDD-0D63-47BD-93B3-14DC0BBD8E06}" dt="2022-07-18T22:18:53.323" v="142" actId="700"/>
          <ac:spMkLst>
            <pc:docMk/>
            <pc:sldMk cId="1769171343" sldId="2128751516"/>
            <ac:spMk id="13" creationId="{5052B0DD-E124-4167-A267-54F5B6E71E57}"/>
          </ac:spMkLst>
        </pc:spChg>
        <pc:spChg chg="add del mod ord">
          <ac:chgData name="Allie Buckmaster (Credera)" userId="db6165b2-1112-4e02-9d70-44931e1de11b" providerId="ADAL" clId="{C879CDDD-0D63-47BD-93B3-14DC0BBD8E06}" dt="2022-07-18T22:18:56.286" v="143" actId="700"/>
          <ac:spMkLst>
            <pc:docMk/>
            <pc:sldMk cId="1769171343" sldId="2128751516"/>
            <ac:spMk id="14" creationId="{EB8437B4-CFE6-4945-B488-A963AE2E5CBA}"/>
          </ac:spMkLst>
        </pc:spChg>
        <pc:spChg chg="add del mod ord">
          <ac:chgData name="Allie Buckmaster (Credera)" userId="db6165b2-1112-4e02-9d70-44931e1de11b" providerId="ADAL" clId="{C879CDDD-0D63-47BD-93B3-14DC0BBD8E06}" dt="2022-07-18T22:18:56.286" v="143" actId="700"/>
          <ac:spMkLst>
            <pc:docMk/>
            <pc:sldMk cId="1769171343" sldId="2128751516"/>
            <ac:spMk id="15" creationId="{C759D951-9E7E-4A04-93BC-87A2935370E6}"/>
          </ac:spMkLst>
        </pc:spChg>
        <pc:spChg chg="add del mod ord">
          <ac:chgData name="Allie Buckmaster (Credera)" userId="db6165b2-1112-4e02-9d70-44931e1de11b" providerId="ADAL" clId="{C879CDDD-0D63-47BD-93B3-14DC0BBD8E06}" dt="2022-07-18T22:18:56.286" v="143" actId="700"/>
          <ac:spMkLst>
            <pc:docMk/>
            <pc:sldMk cId="1769171343" sldId="2128751516"/>
            <ac:spMk id="16" creationId="{80867300-67D0-443D-B960-CC91A27CF0F1}"/>
          </ac:spMkLst>
        </pc:spChg>
        <pc:spChg chg="add del mod ord">
          <ac:chgData name="Allie Buckmaster (Credera)" userId="db6165b2-1112-4e02-9d70-44931e1de11b" providerId="ADAL" clId="{C879CDDD-0D63-47BD-93B3-14DC0BBD8E06}" dt="2022-07-18T22:18:56.286" v="143" actId="700"/>
          <ac:spMkLst>
            <pc:docMk/>
            <pc:sldMk cId="1769171343" sldId="2128751516"/>
            <ac:spMk id="17" creationId="{26CE5712-C284-4417-B837-12480AE6A48E}"/>
          </ac:spMkLst>
        </pc:spChg>
        <pc:spChg chg="add mod ord">
          <ac:chgData name="Allie Buckmaster (Credera)" userId="db6165b2-1112-4e02-9d70-44931e1de11b" providerId="ADAL" clId="{C879CDDD-0D63-47BD-93B3-14DC0BBD8E06}" dt="2022-07-18T22:19:48.525" v="168" actId="20577"/>
          <ac:spMkLst>
            <pc:docMk/>
            <pc:sldMk cId="1769171343" sldId="2128751516"/>
            <ac:spMk id="18" creationId="{38502BFE-AEE5-4C62-84FC-2642E4171A4D}"/>
          </ac:spMkLst>
        </pc:spChg>
        <pc:spChg chg="add mod ord">
          <ac:chgData name="Allie Buckmaster (Credera)" userId="db6165b2-1112-4e02-9d70-44931e1de11b" providerId="ADAL" clId="{C879CDDD-0D63-47BD-93B3-14DC0BBD8E06}" dt="2022-07-18T22:19:43.017" v="156" actId="20577"/>
          <ac:spMkLst>
            <pc:docMk/>
            <pc:sldMk cId="1769171343" sldId="2128751516"/>
            <ac:spMk id="19" creationId="{2E2FEA5C-F4FE-48F4-A880-BD8107D49488}"/>
          </ac:spMkLst>
        </pc:spChg>
        <pc:spChg chg="add mod ord">
          <ac:chgData name="Allie Buckmaster (Credera)" userId="db6165b2-1112-4e02-9d70-44931e1de11b" providerId="ADAL" clId="{C879CDDD-0D63-47BD-93B3-14DC0BBD8E06}" dt="2022-08-12T16:16:25.648" v="1119" actId="2711"/>
          <ac:spMkLst>
            <pc:docMk/>
            <pc:sldMk cId="1769171343" sldId="2128751516"/>
            <ac:spMk id="20" creationId="{CC057F54-B657-4681-935F-8A7C4C794E30}"/>
          </ac:spMkLst>
        </pc:spChg>
      </pc:sldChg>
      <pc:sldChg chg="new del">
        <pc:chgData name="Allie Buckmaster (Credera)" userId="db6165b2-1112-4e02-9d70-44931e1de11b" providerId="ADAL" clId="{C879CDDD-0D63-47BD-93B3-14DC0BBD8E06}" dt="2022-07-18T22:19:37.187" v="151" actId="680"/>
        <pc:sldMkLst>
          <pc:docMk/>
          <pc:sldMk cId="2180594152" sldId="2128751517"/>
        </pc:sldMkLst>
      </pc:sldChg>
      <pc:sldChg chg="addSp delSp modSp new mod modClrScheme chgLayout">
        <pc:chgData name="Allie Buckmaster (Credera)" userId="db6165b2-1112-4e02-9d70-44931e1de11b" providerId="ADAL" clId="{C879CDDD-0D63-47BD-93B3-14DC0BBD8E06}" dt="2022-08-15T18:54:36.105" v="1206" actId="20577"/>
        <pc:sldMkLst>
          <pc:docMk/>
          <pc:sldMk cId="3243441567" sldId="2128751517"/>
        </pc:sldMkLst>
        <pc:spChg chg="mod ord">
          <ac:chgData name="Allie Buckmaster (Credera)" userId="db6165b2-1112-4e02-9d70-44931e1de11b" providerId="ADAL" clId="{C879CDDD-0D63-47BD-93B3-14DC0BBD8E06}" dt="2022-07-18T22:20:32.301" v="174" actId="700"/>
          <ac:spMkLst>
            <pc:docMk/>
            <pc:sldMk cId="3243441567" sldId="2128751517"/>
            <ac:spMk id="2" creationId="{EAC8A6C3-072F-4A93-932B-7943A3DC036C}"/>
          </ac:spMkLst>
        </pc:spChg>
        <pc:spChg chg="del">
          <ac:chgData name="Allie Buckmaster (Credera)" userId="db6165b2-1112-4e02-9d70-44931e1de11b" providerId="ADAL" clId="{C879CDDD-0D63-47BD-93B3-14DC0BBD8E06}" dt="2022-08-03T15:25:22.854" v="989" actId="478"/>
          <ac:spMkLst>
            <pc:docMk/>
            <pc:sldMk cId="3243441567" sldId="2128751517"/>
            <ac:spMk id="3" creationId="{215D4F75-CC70-3450-DAC3-13CB3AEF1773}"/>
          </ac:spMkLst>
        </pc:spChg>
        <pc:spChg chg="del mod ord">
          <ac:chgData name="Allie Buckmaster (Credera)" userId="db6165b2-1112-4e02-9d70-44931e1de11b" providerId="ADAL" clId="{C879CDDD-0D63-47BD-93B3-14DC0BBD8E06}" dt="2022-07-18T22:20:18.393" v="170" actId="700"/>
          <ac:spMkLst>
            <pc:docMk/>
            <pc:sldMk cId="3243441567" sldId="2128751517"/>
            <ac:spMk id="3" creationId="{947C31BE-2D53-4C9E-BCCA-EF51B0EC96C6}"/>
          </ac:spMkLst>
        </pc:spChg>
        <pc:spChg chg="add mod">
          <ac:chgData name="Allie Buckmaster (Credera)" userId="db6165b2-1112-4e02-9d70-44931e1de11b" providerId="ADAL" clId="{C879CDDD-0D63-47BD-93B3-14DC0BBD8E06}" dt="2022-08-03T15:33:08.280" v="1100" actId="1076"/>
          <ac:spMkLst>
            <pc:docMk/>
            <pc:sldMk cId="3243441567" sldId="2128751517"/>
            <ac:spMk id="4" creationId="{7FED9323-BC41-433E-A06A-F71B36D7C248}"/>
          </ac:spMkLst>
        </pc:spChg>
        <pc:spChg chg="del mod ord">
          <ac:chgData name="Allie Buckmaster (Credera)" userId="db6165b2-1112-4e02-9d70-44931e1de11b" providerId="ADAL" clId="{C879CDDD-0D63-47BD-93B3-14DC0BBD8E06}" dt="2022-07-18T22:20:18.393" v="170" actId="700"/>
          <ac:spMkLst>
            <pc:docMk/>
            <pc:sldMk cId="3243441567" sldId="2128751517"/>
            <ac:spMk id="4" creationId="{AC0A0676-87F9-4F2B-A205-45F7F0C02B9A}"/>
          </ac:spMkLst>
        </pc:spChg>
        <pc:spChg chg="del mod ord">
          <ac:chgData name="Allie Buckmaster (Credera)" userId="db6165b2-1112-4e02-9d70-44931e1de11b" providerId="ADAL" clId="{C879CDDD-0D63-47BD-93B3-14DC0BBD8E06}" dt="2022-07-18T22:20:18.393" v="170" actId="700"/>
          <ac:spMkLst>
            <pc:docMk/>
            <pc:sldMk cId="3243441567" sldId="2128751517"/>
            <ac:spMk id="5" creationId="{4AA80CE5-FF2B-4145-8B65-14E3095FE6D8}"/>
          </ac:spMkLst>
        </pc:spChg>
        <pc:spChg chg="add mod">
          <ac:chgData name="Allie Buckmaster (Credera)" userId="db6165b2-1112-4e02-9d70-44931e1de11b" providerId="ADAL" clId="{C879CDDD-0D63-47BD-93B3-14DC0BBD8E06}" dt="2022-08-03T15:39:19.644" v="1106" actId="14100"/>
          <ac:spMkLst>
            <pc:docMk/>
            <pc:sldMk cId="3243441567" sldId="2128751517"/>
            <ac:spMk id="5" creationId="{E42F7AD5-220A-4BA8-8845-DC3FE766ABA2}"/>
          </ac:spMkLst>
        </pc:spChg>
        <pc:spChg chg="add del mod ord">
          <ac:chgData name="Allie Buckmaster (Credera)" userId="db6165b2-1112-4e02-9d70-44931e1de11b" providerId="ADAL" clId="{C879CDDD-0D63-47BD-93B3-14DC0BBD8E06}" dt="2022-07-18T22:20:32.301" v="174" actId="700"/>
          <ac:spMkLst>
            <pc:docMk/>
            <pc:sldMk cId="3243441567" sldId="2128751517"/>
            <ac:spMk id="6" creationId="{BE973E9D-F876-4545-B84B-8FE5EEBD38BC}"/>
          </ac:spMkLst>
        </pc:spChg>
        <pc:spChg chg="add del mod ord">
          <ac:chgData name="Allie Buckmaster (Credera)" userId="db6165b2-1112-4e02-9d70-44931e1de11b" providerId="ADAL" clId="{C879CDDD-0D63-47BD-93B3-14DC0BBD8E06}" dt="2022-07-18T22:20:32.301" v="174" actId="700"/>
          <ac:spMkLst>
            <pc:docMk/>
            <pc:sldMk cId="3243441567" sldId="2128751517"/>
            <ac:spMk id="7" creationId="{1AA0C26F-0462-4907-A98F-C047B460FD9D}"/>
          </ac:spMkLst>
        </pc:spChg>
        <pc:spChg chg="add del mod ord">
          <ac:chgData name="Allie Buckmaster (Credera)" userId="db6165b2-1112-4e02-9d70-44931e1de11b" providerId="ADAL" clId="{C879CDDD-0D63-47BD-93B3-14DC0BBD8E06}" dt="2022-07-18T22:20:32.301" v="174" actId="700"/>
          <ac:spMkLst>
            <pc:docMk/>
            <pc:sldMk cId="3243441567" sldId="2128751517"/>
            <ac:spMk id="8" creationId="{04D073E8-C2B8-4630-90D2-CE5FB0D0731F}"/>
          </ac:spMkLst>
        </pc:spChg>
        <pc:spChg chg="add del mod">
          <ac:chgData name="Allie Buckmaster (Credera)" userId="db6165b2-1112-4e02-9d70-44931e1de11b" providerId="ADAL" clId="{C879CDDD-0D63-47BD-93B3-14DC0BBD8E06}" dt="2022-07-18T22:20:25.290" v="173" actId="478"/>
          <ac:spMkLst>
            <pc:docMk/>
            <pc:sldMk cId="3243441567" sldId="2128751517"/>
            <ac:spMk id="9" creationId="{41B8A8C8-1DB8-41AF-975D-5DDF18A01ED8}"/>
          </ac:spMkLst>
        </pc:spChg>
        <pc:spChg chg="add del mod">
          <ac:chgData name="Allie Buckmaster (Credera)" userId="db6165b2-1112-4e02-9d70-44931e1de11b" providerId="ADAL" clId="{C879CDDD-0D63-47BD-93B3-14DC0BBD8E06}" dt="2022-07-18T22:22:33.237" v="267" actId="478"/>
          <ac:spMkLst>
            <pc:docMk/>
            <pc:sldMk cId="3243441567" sldId="2128751517"/>
            <ac:spMk id="11" creationId="{1AFA22D5-9059-41CD-8DCE-4CCC8C5BE7BA}"/>
          </ac:spMkLst>
        </pc:spChg>
        <pc:spChg chg="add mod">
          <ac:chgData name="Allie Buckmaster (Credera)" userId="db6165b2-1112-4e02-9d70-44931e1de11b" providerId="ADAL" clId="{C879CDDD-0D63-47BD-93B3-14DC0BBD8E06}" dt="2022-08-03T15:32:17.060" v="1087" actId="14100"/>
          <ac:spMkLst>
            <pc:docMk/>
            <pc:sldMk cId="3243441567" sldId="2128751517"/>
            <ac:spMk id="12" creationId="{5A54B820-183B-48B9-9BC3-E6424300FAD5}"/>
          </ac:spMkLst>
        </pc:spChg>
        <pc:spChg chg="add del mod">
          <ac:chgData name="Allie Buckmaster (Credera)" userId="db6165b2-1112-4e02-9d70-44931e1de11b" providerId="ADAL" clId="{C879CDDD-0D63-47BD-93B3-14DC0BBD8E06}" dt="2022-07-18T22:22:33.237" v="267" actId="478"/>
          <ac:spMkLst>
            <pc:docMk/>
            <pc:sldMk cId="3243441567" sldId="2128751517"/>
            <ac:spMk id="13" creationId="{C74979E4-FEB1-4F26-9CC1-C278FE66D867}"/>
          </ac:spMkLst>
        </pc:spChg>
        <pc:spChg chg="add mod ord">
          <ac:chgData name="Allie Buckmaster (Credera)" userId="db6165b2-1112-4e02-9d70-44931e1de11b" providerId="ADAL" clId="{C879CDDD-0D63-47BD-93B3-14DC0BBD8E06}" dt="2022-08-03T15:31:34.215" v="1075" actId="14100"/>
          <ac:spMkLst>
            <pc:docMk/>
            <pc:sldMk cId="3243441567" sldId="2128751517"/>
            <ac:spMk id="14" creationId="{4F554C1B-F4DD-4CDA-8703-8EB7E778DF24}"/>
          </ac:spMkLst>
        </pc:spChg>
        <pc:spChg chg="add del mod">
          <ac:chgData name="Allie Buckmaster (Credera)" userId="db6165b2-1112-4e02-9d70-44931e1de11b" providerId="ADAL" clId="{C879CDDD-0D63-47BD-93B3-14DC0BBD8E06}" dt="2022-07-18T22:22:33.237" v="267" actId="478"/>
          <ac:spMkLst>
            <pc:docMk/>
            <pc:sldMk cId="3243441567" sldId="2128751517"/>
            <ac:spMk id="15" creationId="{6AE923F4-1138-4B67-A031-73F17E3CAE73}"/>
          </ac:spMkLst>
        </pc:spChg>
        <pc:spChg chg="add mod">
          <ac:chgData name="Allie Buckmaster (Credera)" userId="db6165b2-1112-4e02-9d70-44931e1de11b" providerId="ADAL" clId="{C879CDDD-0D63-47BD-93B3-14DC0BBD8E06}" dt="2022-08-03T15:34:15.038" v="1104" actId="14100"/>
          <ac:spMkLst>
            <pc:docMk/>
            <pc:sldMk cId="3243441567" sldId="2128751517"/>
            <ac:spMk id="16" creationId="{574390F9-8B24-4272-BFC9-1A664A0118A9}"/>
          </ac:spMkLst>
        </pc:spChg>
        <pc:spChg chg="add mod">
          <ac:chgData name="Allie Buckmaster (Credera)" userId="db6165b2-1112-4e02-9d70-44931e1de11b" providerId="ADAL" clId="{C879CDDD-0D63-47BD-93B3-14DC0BBD8E06}" dt="2022-08-03T15:33:59.371" v="1102" actId="14100"/>
          <ac:spMkLst>
            <pc:docMk/>
            <pc:sldMk cId="3243441567" sldId="2128751517"/>
            <ac:spMk id="17" creationId="{6A1AA367-C171-451F-9BD9-DF39189FBAF8}"/>
          </ac:spMkLst>
        </pc:spChg>
        <pc:spChg chg="add mod">
          <ac:chgData name="Allie Buckmaster (Credera)" userId="db6165b2-1112-4e02-9d70-44931e1de11b" providerId="ADAL" clId="{C879CDDD-0D63-47BD-93B3-14DC0BBD8E06}" dt="2022-08-03T15:32:39.151" v="1093" actId="14100"/>
          <ac:spMkLst>
            <pc:docMk/>
            <pc:sldMk cId="3243441567" sldId="2128751517"/>
            <ac:spMk id="18" creationId="{D5EB6E5D-2EBA-47B6-8BF4-EC42203611A6}"/>
          </ac:spMkLst>
        </pc:spChg>
        <pc:spChg chg="add mod ord">
          <ac:chgData name="Allie Buckmaster (Credera)" userId="db6165b2-1112-4e02-9d70-44931e1de11b" providerId="ADAL" clId="{C879CDDD-0D63-47BD-93B3-14DC0BBD8E06}" dt="2022-08-03T15:32:46.064" v="1095" actId="1076"/>
          <ac:spMkLst>
            <pc:docMk/>
            <pc:sldMk cId="3243441567" sldId="2128751517"/>
            <ac:spMk id="19" creationId="{0865F7B9-E5F2-47EE-8E96-66FD7BD22AFF}"/>
          </ac:spMkLst>
        </pc:spChg>
        <pc:spChg chg="add mod">
          <ac:chgData name="Allie Buckmaster (Credera)" userId="db6165b2-1112-4e02-9d70-44931e1de11b" providerId="ADAL" clId="{C879CDDD-0D63-47BD-93B3-14DC0BBD8E06}" dt="2022-08-03T15:31:50.547" v="1079" actId="1076"/>
          <ac:spMkLst>
            <pc:docMk/>
            <pc:sldMk cId="3243441567" sldId="2128751517"/>
            <ac:spMk id="20" creationId="{2DDE0D47-06BD-4594-B2B3-C8C33AA9620F}"/>
          </ac:spMkLst>
        </pc:spChg>
        <pc:spChg chg="add del mod">
          <ac:chgData name="Allie Buckmaster (Credera)" userId="db6165b2-1112-4e02-9d70-44931e1de11b" providerId="ADAL" clId="{C879CDDD-0D63-47BD-93B3-14DC0BBD8E06}" dt="2022-07-18T22:22:33.237" v="267" actId="478"/>
          <ac:spMkLst>
            <pc:docMk/>
            <pc:sldMk cId="3243441567" sldId="2128751517"/>
            <ac:spMk id="20" creationId="{447E8928-36E8-4693-B055-E7B2627442C2}"/>
          </ac:spMkLst>
        </pc:spChg>
        <pc:spChg chg="add mod">
          <ac:chgData name="Allie Buckmaster (Credera)" userId="db6165b2-1112-4e02-9d70-44931e1de11b" providerId="ADAL" clId="{C879CDDD-0D63-47BD-93B3-14DC0BBD8E06}" dt="2022-08-03T15:32:22.321" v="1089" actId="14100"/>
          <ac:spMkLst>
            <pc:docMk/>
            <pc:sldMk cId="3243441567" sldId="2128751517"/>
            <ac:spMk id="21" creationId="{9CD899EE-AC97-49B1-BA7C-146A01960879}"/>
          </ac:spMkLst>
        </pc:spChg>
        <pc:spChg chg="add mod">
          <ac:chgData name="Allie Buckmaster (Credera)" userId="db6165b2-1112-4e02-9d70-44931e1de11b" providerId="ADAL" clId="{C879CDDD-0D63-47BD-93B3-14DC0BBD8E06}" dt="2022-08-03T15:32:43.076" v="1094" actId="1076"/>
          <ac:spMkLst>
            <pc:docMk/>
            <pc:sldMk cId="3243441567" sldId="2128751517"/>
            <ac:spMk id="22" creationId="{89B22D04-6479-4615-BA4E-621370964F27}"/>
          </ac:spMkLst>
        </pc:spChg>
        <pc:spChg chg="add mod ord">
          <ac:chgData name="Allie Buckmaster (Credera)" userId="db6165b2-1112-4e02-9d70-44931e1de11b" providerId="ADAL" clId="{C879CDDD-0D63-47BD-93B3-14DC0BBD8E06}" dt="2022-07-18T22:26:34.518" v="396" actId="20577"/>
          <ac:spMkLst>
            <pc:docMk/>
            <pc:sldMk cId="3243441567" sldId="2128751517"/>
            <ac:spMk id="23" creationId="{3E08B87E-16D6-4B75-8F52-0F1168082B34}"/>
          </ac:spMkLst>
        </pc:spChg>
        <pc:spChg chg="add mod ord">
          <ac:chgData name="Allie Buckmaster (Credera)" userId="db6165b2-1112-4e02-9d70-44931e1de11b" providerId="ADAL" clId="{C879CDDD-0D63-47BD-93B3-14DC0BBD8E06}" dt="2022-08-15T18:54:15.734" v="1121" actId="13926"/>
          <ac:spMkLst>
            <pc:docMk/>
            <pc:sldMk cId="3243441567" sldId="2128751517"/>
            <ac:spMk id="24" creationId="{9F2E4A1D-1689-4282-A3BF-BA172A3DC56D}"/>
          </ac:spMkLst>
        </pc:spChg>
        <pc:spChg chg="add mod ord">
          <ac:chgData name="Allie Buckmaster (Credera)" userId="db6165b2-1112-4e02-9d70-44931e1de11b" providerId="ADAL" clId="{C879CDDD-0D63-47BD-93B3-14DC0BBD8E06}" dt="2022-07-18T22:21:56.292" v="243" actId="122"/>
          <ac:spMkLst>
            <pc:docMk/>
            <pc:sldMk cId="3243441567" sldId="2128751517"/>
            <ac:spMk id="25" creationId="{E3CD07A9-1732-4B7C-B187-F153EDAB7EAD}"/>
          </ac:spMkLst>
        </pc:spChg>
        <pc:spChg chg="add mod ord">
          <ac:chgData name="Allie Buckmaster (Credera)" userId="db6165b2-1112-4e02-9d70-44931e1de11b" providerId="ADAL" clId="{C879CDDD-0D63-47BD-93B3-14DC0BBD8E06}" dt="2022-08-15T18:54:36.105" v="1206" actId="20577"/>
          <ac:spMkLst>
            <pc:docMk/>
            <pc:sldMk cId="3243441567" sldId="2128751517"/>
            <ac:spMk id="26" creationId="{9662B333-B1AB-45FA-8BA2-DF56DB9A0383}"/>
          </ac:spMkLst>
        </pc:spChg>
        <pc:spChg chg="add mod ord">
          <ac:chgData name="Allie Buckmaster (Credera)" userId="db6165b2-1112-4e02-9d70-44931e1de11b" providerId="ADAL" clId="{C879CDDD-0D63-47BD-93B3-14DC0BBD8E06}" dt="2022-08-03T16:08:54.809" v="1118" actId="20577"/>
          <ac:spMkLst>
            <pc:docMk/>
            <pc:sldMk cId="3243441567" sldId="2128751517"/>
            <ac:spMk id="27" creationId="{39EE76AB-2D97-4E24-8477-C402AC4A52B9}"/>
          </ac:spMkLst>
        </pc:spChg>
        <pc:spChg chg="add del mod ord">
          <ac:chgData name="Allie Buckmaster (Credera)" userId="db6165b2-1112-4e02-9d70-44931e1de11b" providerId="ADAL" clId="{C879CDDD-0D63-47BD-93B3-14DC0BBD8E06}" dt="2022-07-18T22:21:38.801" v="238" actId="478"/>
          <ac:spMkLst>
            <pc:docMk/>
            <pc:sldMk cId="3243441567" sldId="2128751517"/>
            <ac:spMk id="28" creationId="{BBDE8F40-8D16-4E6A-A7D4-CA2F02FF4C3D}"/>
          </ac:spMkLst>
        </pc:spChg>
        <pc:graphicFrameChg chg="add mod modGraphic">
          <ac:chgData name="Allie Buckmaster (Credera)" userId="db6165b2-1112-4e02-9d70-44931e1de11b" providerId="ADAL" clId="{C879CDDD-0D63-47BD-93B3-14DC0BBD8E06}" dt="2022-08-03T15:34:21.397" v="1105" actId="14734"/>
          <ac:graphicFrameMkLst>
            <pc:docMk/>
            <pc:sldMk cId="3243441567" sldId="2128751517"/>
            <ac:graphicFrameMk id="10" creationId="{455251B0-3700-42B6-B903-B7EDDA14E75A}"/>
          </ac:graphicFrameMkLst>
        </pc:graphicFrameChg>
      </pc:sldChg>
      <pc:sldChg chg="addSp delSp modSp add del mod">
        <pc:chgData name="Allie Buckmaster (Credera)" userId="db6165b2-1112-4e02-9d70-44931e1de11b" providerId="ADAL" clId="{C879CDDD-0D63-47BD-93B3-14DC0BBD8E06}" dt="2022-07-19T21:01:40.430" v="574" actId="47"/>
        <pc:sldMkLst>
          <pc:docMk/>
          <pc:sldMk cId="1367325075" sldId="2128751518"/>
        </pc:sldMkLst>
        <pc:spChg chg="add del mod">
          <ac:chgData name="Allie Buckmaster (Credera)" userId="db6165b2-1112-4e02-9d70-44931e1de11b" providerId="ADAL" clId="{C879CDDD-0D63-47BD-93B3-14DC0BBD8E06}" dt="2022-07-19T20:56:12.423" v="475" actId="478"/>
          <ac:spMkLst>
            <pc:docMk/>
            <pc:sldMk cId="1367325075" sldId="2128751518"/>
            <ac:spMk id="12" creationId="{5A54B820-183B-48B9-9BC3-E6424300FAD5}"/>
          </ac:spMkLst>
        </pc:spChg>
        <pc:spChg chg="add del">
          <ac:chgData name="Allie Buckmaster (Credera)" userId="db6165b2-1112-4e02-9d70-44931e1de11b" providerId="ADAL" clId="{C879CDDD-0D63-47BD-93B3-14DC0BBD8E06}" dt="2022-07-19T20:56:12.423" v="475" actId="478"/>
          <ac:spMkLst>
            <pc:docMk/>
            <pc:sldMk cId="1367325075" sldId="2128751518"/>
            <ac:spMk id="14" creationId="{4F554C1B-F4DD-4CDA-8703-8EB7E778DF24}"/>
          </ac:spMkLst>
        </pc:spChg>
        <pc:spChg chg="add del mod">
          <ac:chgData name="Allie Buckmaster (Credera)" userId="db6165b2-1112-4e02-9d70-44931e1de11b" providerId="ADAL" clId="{C879CDDD-0D63-47BD-93B3-14DC0BBD8E06}" dt="2022-07-19T20:56:12.423" v="475" actId="478"/>
          <ac:spMkLst>
            <pc:docMk/>
            <pc:sldMk cId="1367325075" sldId="2128751518"/>
            <ac:spMk id="16" creationId="{574390F9-8B24-4272-BFC9-1A664A0118A9}"/>
          </ac:spMkLst>
        </pc:spChg>
        <pc:spChg chg="add del mod">
          <ac:chgData name="Allie Buckmaster (Credera)" userId="db6165b2-1112-4e02-9d70-44931e1de11b" providerId="ADAL" clId="{C879CDDD-0D63-47BD-93B3-14DC0BBD8E06}" dt="2022-07-19T20:56:12.423" v="475" actId="478"/>
          <ac:spMkLst>
            <pc:docMk/>
            <pc:sldMk cId="1367325075" sldId="2128751518"/>
            <ac:spMk id="17" creationId="{6A1AA367-C171-451F-9BD9-DF39189FBAF8}"/>
          </ac:spMkLst>
        </pc:spChg>
        <pc:spChg chg="add del mod">
          <ac:chgData name="Allie Buckmaster (Credera)" userId="db6165b2-1112-4e02-9d70-44931e1de11b" providerId="ADAL" clId="{C879CDDD-0D63-47BD-93B3-14DC0BBD8E06}" dt="2022-07-19T20:56:12.423" v="475" actId="478"/>
          <ac:spMkLst>
            <pc:docMk/>
            <pc:sldMk cId="1367325075" sldId="2128751518"/>
            <ac:spMk id="18" creationId="{D5EB6E5D-2EBA-47B6-8BF4-EC42203611A6}"/>
          </ac:spMkLst>
        </pc:spChg>
        <pc:spChg chg="add del">
          <ac:chgData name="Allie Buckmaster (Credera)" userId="db6165b2-1112-4e02-9d70-44931e1de11b" providerId="ADAL" clId="{C879CDDD-0D63-47BD-93B3-14DC0BBD8E06}" dt="2022-07-19T20:56:12.423" v="475" actId="478"/>
          <ac:spMkLst>
            <pc:docMk/>
            <pc:sldMk cId="1367325075" sldId="2128751518"/>
            <ac:spMk id="19" creationId="{0865F7B9-E5F2-47EE-8E96-66FD7BD22AFF}"/>
          </ac:spMkLst>
        </pc:spChg>
        <pc:spChg chg="add del mod">
          <ac:chgData name="Allie Buckmaster (Credera)" userId="db6165b2-1112-4e02-9d70-44931e1de11b" providerId="ADAL" clId="{C879CDDD-0D63-47BD-93B3-14DC0BBD8E06}" dt="2022-07-19T20:56:12.423" v="475" actId="478"/>
          <ac:spMkLst>
            <pc:docMk/>
            <pc:sldMk cId="1367325075" sldId="2128751518"/>
            <ac:spMk id="21" creationId="{9CD899EE-AC97-49B1-BA7C-146A01960879}"/>
          </ac:spMkLst>
        </pc:spChg>
        <pc:spChg chg="add del mod">
          <ac:chgData name="Allie Buckmaster (Credera)" userId="db6165b2-1112-4e02-9d70-44931e1de11b" providerId="ADAL" clId="{C879CDDD-0D63-47BD-93B3-14DC0BBD8E06}" dt="2022-07-19T20:56:12.145" v="474" actId="478"/>
          <ac:spMkLst>
            <pc:docMk/>
            <pc:sldMk cId="1367325075" sldId="2128751518"/>
            <ac:spMk id="22" creationId="{89B22D04-6479-4615-BA4E-621370964F27}"/>
          </ac:spMkLst>
        </pc:spChg>
        <pc:spChg chg="mod">
          <ac:chgData name="Allie Buckmaster (Credera)" userId="db6165b2-1112-4e02-9d70-44931e1de11b" providerId="ADAL" clId="{C879CDDD-0D63-47BD-93B3-14DC0BBD8E06}" dt="2022-07-19T20:59:49.054" v="573" actId="14100"/>
          <ac:spMkLst>
            <pc:docMk/>
            <pc:sldMk cId="1367325075" sldId="2128751518"/>
            <ac:spMk id="26" creationId="{9662B333-B1AB-45FA-8BA2-DF56DB9A0383}"/>
          </ac:spMkLst>
        </pc:spChg>
        <pc:spChg chg="mod">
          <ac:chgData name="Allie Buckmaster (Credera)" userId="db6165b2-1112-4e02-9d70-44931e1de11b" providerId="ADAL" clId="{C879CDDD-0D63-47BD-93B3-14DC0BBD8E06}" dt="2022-07-19T20:57:43.637" v="504" actId="20577"/>
          <ac:spMkLst>
            <pc:docMk/>
            <pc:sldMk cId="1367325075" sldId="2128751518"/>
            <ac:spMk id="27" creationId="{39EE76AB-2D97-4E24-8477-C402AC4A52B9}"/>
          </ac:spMkLst>
        </pc:spChg>
        <pc:spChg chg="mod">
          <ac:chgData name="Allie Buckmaster (Credera)" userId="db6165b2-1112-4e02-9d70-44931e1de11b" providerId="ADAL" clId="{C879CDDD-0D63-47BD-93B3-14DC0BBD8E06}" dt="2022-07-18T22:28:16.856" v="448"/>
          <ac:spMkLst>
            <pc:docMk/>
            <pc:sldMk cId="1367325075" sldId="2128751518"/>
            <ac:spMk id="28" creationId="{3D007772-92ED-4092-B138-5CBE0AD050BC}"/>
          </ac:spMkLst>
        </pc:spChg>
        <pc:spChg chg="mod">
          <ac:chgData name="Allie Buckmaster (Credera)" userId="db6165b2-1112-4e02-9d70-44931e1de11b" providerId="ADAL" clId="{C879CDDD-0D63-47BD-93B3-14DC0BBD8E06}" dt="2022-07-18T22:28:16.856" v="448"/>
          <ac:spMkLst>
            <pc:docMk/>
            <pc:sldMk cId="1367325075" sldId="2128751518"/>
            <ac:spMk id="29" creationId="{292D0277-3787-40D6-A63C-F800FD725177}"/>
          </ac:spMkLst>
        </pc:spChg>
        <pc:spChg chg="mod">
          <ac:chgData name="Allie Buckmaster (Credera)" userId="db6165b2-1112-4e02-9d70-44931e1de11b" providerId="ADAL" clId="{C879CDDD-0D63-47BD-93B3-14DC0BBD8E06}" dt="2022-07-18T22:28:16.856" v="448"/>
          <ac:spMkLst>
            <pc:docMk/>
            <pc:sldMk cId="1367325075" sldId="2128751518"/>
            <ac:spMk id="31" creationId="{4702CEF0-FBBD-449F-AE95-46A445564E57}"/>
          </ac:spMkLst>
        </pc:spChg>
        <pc:spChg chg="mod">
          <ac:chgData name="Allie Buckmaster (Credera)" userId="db6165b2-1112-4e02-9d70-44931e1de11b" providerId="ADAL" clId="{C879CDDD-0D63-47BD-93B3-14DC0BBD8E06}" dt="2022-07-18T22:28:16.856" v="448"/>
          <ac:spMkLst>
            <pc:docMk/>
            <pc:sldMk cId="1367325075" sldId="2128751518"/>
            <ac:spMk id="32" creationId="{C1D29028-2264-497B-BFFD-1CDBACAC6D10}"/>
          </ac:spMkLst>
        </pc:spChg>
        <pc:spChg chg="mod">
          <ac:chgData name="Allie Buckmaster (Credera)" userId="db6165b2-1112-4e02-9d70-44931e1de11b" providerId="ADAL" clId="{C879CDDD-0D63-47BD-93B3-14DC0BBD8E06}" dt="2022-07-18T22:28:16.856" v="448"/>
          <ac:spMkLst>
            <pc:docMk/>
            <pc:sldMk cId="1367325075" sldId="2128751518"/>
            <ac:spMk id="34" creationId="{ED7C4C1D-8A42-4717-8B7D-9A643CA1B2CD}"/>
          </ac:spMkLst>
        </pc:spChg>
        <pc:spChg chg="mod">
          <ac:chgData name="Allie Buckmaster (Credera)" userId="db6165b2-1112-4e02-9d70-44931e1de11b" providerId="ADAL" clId="{C879CDDD-0D63-47BD-93B3-14DC0BBD8E06}" dt="2022-07-18T22:28:16.856" v="448"/>
          <ac:spMkLst>
            <pc:docMk/>
            <pc:sldMk cId="1367325075" sldId="2128751518"/>
            <ac:spMk id="35" creationId="{A2D8AFE7-7311-4C80-B996-659F2E6F07BA}"/>
          </ac:spMkLst>
        </pc:spChg>
        <pc:spChg chg="mod">
          <ac:chgData name="Allie Buckmaster (Credera)" userId="db6165b2-1112-4e02-9d70-44931e1de11b" providerId="ADAL" clId="{C879CDDD-0D63-47BD-93B3-14DC0BBD8E06}" dt="2022-07-18T22:28:16.856" v="448"/>
          <ac:spMkLst>
            <pc:docMk/>
            <pc:sldMk cId="1367325075" sldId="2128751518"/>
            <ac:spMk id="37" creationId="{ECA1809B-690A-429A-B985-C7311AE92880}"/>
          </ac:spMkLst>
        </pc:spChg>
        <pc:spChg chg="mod">
          <ac:chgData name="Allie Buckmaster (Credera)" userId="db6165b2-1112-4e02-9d70-44931e1de11b" providerId="ADAL" clId="{C879CDDD-0D63-47BD-93B3-14DC0BBD8E06}" dt="2022-07-18T22:28:16.856" v="448"/>
          <ac:spMkLst>
            <pc:docMk/>
            <pc:sldMk cId="1367325075" sldId="2128751518"/>
            <ac:spMk id="38" creationId="{6D79E043-5417-462C-BFC4-764E89A42A60}"/>
          </ac:spMkLst>
        </pc:spChg>
        <pc:spChg chg="mod">
          <ac:chgData name="Allie Buckmaster (Credera)" userId="db6165b2-1112-4e02-9d70-44931e1de11b" providerId="ADAL" clId="{C879CDDD-0D63-47BD-93B3-14DC0BBD8E06}" dt="2022-07-18T22:28:16.856" v="448"/>
          <ac:spMkLst>
            <pc:docMk/>
            <pc:sldMk cId="1367325075" sldId="2128751518"/>
            <ac:spMk id="40" creationId="{78D3A381-E2A9-4B9B-A9B6-B689EF9CD569}"/>
          </ac:spMkLst>
        </pc:spChg>
        <pc:spChg chg="mod">
          <ac:chgData name="Allie Buckmaster (Credera)" userId="db6165b2-1112-4e02-9d70-44931e1de11b" providerId="ADAL" clId="{C879CDDD-0D63-47BD-93B3-14DC0BBD8E06}" dt="2022-07-18T22:28:16.856" v="448"/>
          <ac:spMkLst>
            <pc:docMk/>
            <pc:sldMk cId="1367325075" sldId="2128751518"/>
            <ac:spMk id="41" creationId="{EA531C85-9599-48E9-A4F1-97EAE72AB52B}"/>
          </ac:spMkLst>
        </pc:spChg>
        <pc:spChg chg="mod">
          <ac:chgData name="Allie Buckmaster (Credera)" userId="db6165b2-1112-4e02-9d70-44931e1de11b" providerId="ADAL" clId="{C879CDDD-0D63-47BD-93B3-14DC0BBD8E06}" dt="2022-07-18T22:28:16.856" v="448"/>
          <ac:spMkLst>
            <pc:docMk/>
            <pc:sldMk cId="1367325075" sldId="2128751518"/>
            <ac:spMk id="43" creationId="{3E8CD447-0D1A-4942-B211-E2E07639F38F}"/>
          </ac:spMkLst>
        </pc:spChg>
        <pc:spChg chg="mod">
          <ac:chgData name="Allie Buckmaster (Credera)" userId="db6165b2-1112-4e02-9d70-44931e1de11b" providerId="ADAL" clId="{C879CDDD-0D63-47BD-93B3-14DC0BBD8E06}" dt="2022-07-18T22:28:16.856" v="448"/>
          <ac:spMkLst>
            <pc:docMk/>
            <pc:sldMk cId="1367325075" sldId="2128751518"/>
            <ac:spMk id="44" creationId="{F6021F86-AA45-44A6-A35F-3F42874FC032}"/>
          </ac:spMkLst>
        </pc:spChg>
        <pc:spChg chg="mod">
          <ac:chgData name="Allie Buckmaster (Credera)" userId="db6165b2-1112-4e02-9d70-44931e1de11b" providerId="ADAL" clId="{C879CDDD-0D63-47BD-93B3-14DC0BBD8E06}" dt="2022-07-18T22:28:16.856" v="448"/>
          <ac:spMkLst>
            <pc:docMk/>
            <pc:sldMk cId="1367325075" sldId="2128751518"/>
            <ac:spMk id="46" creationId="{6690D370-BAB8-45DA-A4FD-17B936818285}"/>
          </ac:spMkLst>
        </pc:spChg>
        <pc:spChg chg="mod">
          <ac:chgData name="Allie Buckmaster (Credera)" userId="db6165b2-1112-4e02-9d70-44931e1de11b" providerId="ADAL" clId="{C879CDDD-0D63-47BD-93B3-14DC0BBD8E06}" dt="2022-07-18T22:28:16.856" v="448"/>
          <ac:spMkLst>
            <pc:docMk/>
            <pc:sldMk cId="1367325075" sldId="2128751518"/>
            <ac:spMk id="47" creationId="{E44CC0B3-1506-455E-90BD-D2B15C5959D2}"/>
          </ac:spMkLst>
        </pc:spChg>
        <pc:spChg chg="mod">
          <ac:chgData name="Allie Buckmaster (Credera)" userId="db6165b2-1112-4e02-9d70-44931e1de11b" providerId="ADAL" clId="{C879CDDD-0D63-47BD-93B3-14DC0BBD8E06}" dt="2022-07-18T22:29:14.286" v="469" actId="208"/>
          <ac:spMkLst>
            <pc:docMk/>
            <pc:sldMk cId="1367325075" sldId="2128751518"/>
            <ac:spMk id="49" creationId="{091F2D83-9589-4156-B14F-F920B0961E7F}"/>
          </ac:spMkLst>
        </pc:spChg>
        <pc:spChg chg="mod">
          <ac:chgData name="Allie Buckmaster (Credera)" userId="db6165b2-1112-4e02-9d70-44931e1de11b" providerId="ADAL" clId="{C879CDDD-0D63-47BD-93B3-14DC0BBD8E06}" dt="2022-07-18T22:28:28.618" v="454"/>
          <ac:spMkLst>
            <pc:docMk/>
            <pc:sldMk cId="1367325075" sldId="2128751518"/>
            <ac:spMk id="50" creationId="{A22822A1-80D0-4135-9D5D-D8741CD53B9F}"/>
          </ac:spMkLst>
        </pc:spChg>
        <pc:spChg chg="mod">
          <ac:chgData name="Allie Buckmaster (Credera)" userId="db6165b2-1112-4e02-9d70-44931e1de11b" providerId="ADAL" clId="{C879CDDD-0D63-47BD-93B3-14DC0BBD8E06}" dt="2022-07-18T22:29:11.083" v="467" actId="208"/>
          <ac:spMkLst>
            <pc:docMk/>
            <pc:sldMk cId="1367325075" sldId="2128751518"/>
            <ac:spMk id="52" creationId="{A3F10389-76B1-4B2E-9714-8FB1D4C885B9}"/>
          </ac:spMkLst>
        </pc:spChg>
        <pc:spChg chg="mod">
          <ac:chgData name="Allie Buckmaster (Credera)" userId="db6165b2-1112-4e02-9d70-44931e1de11b" providerId="ADAL" clId="{C879CDDD-0D63-47BD-93B3-14DC0BBD8E06}" dt="2022-07-18T22:28:28.618" v="454"/>
          <ac:spMkLst>
            <pc:docMk/>
            <pc:sldMk cId="1367325075" sldId="2128751518"/>
            <ac:spMk id="53" creationId="{CBAC0E97-70C1-4494-AD71-F917B5CB7AB8}"/>
          </ac:spMkLst>
        </pc:spChg>
        <pc:spChg chg="mod">
          <ac:chgData name="Allie Buckmaster (Credera)" userId="db6165b2-1112-4e02-9d70-44931e1de11b" providerId="ADAL" clId="{C879CDDD-0D63-47BD-93B3-14DC0BBD8E06}" dt="2022-07-18T22:29:08.548" v="465" actId="208"/>
          <ac:spMkLst>
            <pc:docMk/>
            <pc:sldMk cId="1367325075" sldId="2128751518"/>
            <ac:spMk id="55" creationId="{BCA879AE-8CD7-479E-8561-4CC4F2C8D02A}"/>
          </ac:spMkLst>
        </pc:spChg>
        <pc:spChg chg="mod">
          <ac:chgData name="Allie Buckmaster (Credera)" userId="db6165b2-1112-4e02-9d70-44931e1de11b" providerId="ADAL" clId="{C879CDDD-0D63-47BD-93B3-14DC0BBD8E06}" dt="2022-07-18T22:28:28.618" v="454"/>
          <ac:spMkLst>
            <pc:docMk/>
            <pc:sldMk cId="1367325075" sldId="2128751518"/>
            <ac:spMk id="56" creationId="{3C351519-D0C8-44BD-8C2A-EF0DC2AE6E23}"/>
          </ac:spMkLst>
        </pc:spChg>
        <pc:spChg chg="mod">
          <ac:chgData name="Allie Buckmaster (Credera)" userId="db6165b2-1112-4e02-9d70-44931e1de11b" providerId="ADAL" clId="{C879CDDD-0D63-47BD-93B3-14DC0BBD8E06}" dt="2022-07-18T22:29:05.579" v="463" actId="208"/>
          <ac:spMkLst>
            <pc:docMk/>
            <pc:sldMk cId="1367325075" sldId="2128751518"/>
            <ac:spMk id="58" creationId="{DE870F98-94E4-42B0-8118-39E47C310D91}"/>
          </ac:spMkLst>
        </pc:spChg>
        <pc:spChg chg="mod">
          <ac:chgData name="Allie Buckmaster (Credera)" userId="db6165b2-1112-4e02-9d70-44931e1de11b" providerId="ADAL" clId="{C879CDDD-0D63-47BD-93B3-14DC0BBD8E06}" dt="2022-07-18T22:28:28.618" v="454"/>
          <ac:spMkLst>
            <pc:docMk/>
            <pc:sldMk cId="1367325075" sldId="2128751518"/>
            <ac:spMk id="59" creationId="{5B36FA97-A358-497A-9476-7361DA2D6BA5}"/>
          </ac:spMkLst>
        </pc:spChg>
        <pc:spChg chg="mod">
          <ac:chgData name="Allie Buckmaster (Credera)" userId="db6165b2-1112-4e02-9d70-44931e1de11b" providerId="ADAL" clId="{C879CDDD-0D63-47BD-93B3-14DC0BBD8E06}" dt="2022-07-18T22:29:02.239" v="461" actId="208"/>
          <ac:spMkLst>
            <pc:docMk/>
            <pc:sldMk cId="1367325075" sldId="2128751518"/>
            <ac:spMk id="61" creationId="{BD473FF4-C0DF-4D6C-BB93-F14F5B4B9C62}"/>
          </ac:spMkLst>
        </pc:spChg>
        <pc:spChg chg="mod">
          <ac:chgData name="Allie Buckmaster (Credera)" userId="db6165b2-1112-4e02-9d70-44931e1de11b" providerId="ADAL" clId="{C879CDDD-0D63-47BD-93B3-14DC0BBD8E06}" dt="2022-07-18T22:28:28.618" v="454"/>
          <ac:spMkLst>
            <pc:docMk/>
            <pc:sldMk cId="1367325075" sldId="2128751518"/>
            <ac:spMk id="62" creationId="{196F6DFC-05CB-4585-9965-CB659F7841E7}"/>
          </ac:spMkLst>
        </pc:spChg>
        <pc:spChg chg="mod">
          <ac:chgData name="Allie Buckmaster (Credera)" userId="db6165b2-1112-4e02-9d70-44931e1de11b" providerId="ADAL" clId="{C879CDDD-0D63-47BD-93B3-14DC0BBD8E06}" dt="2022-07-18T22:28:59.334" v="459" actId="208"/>
          <ac:spMkLst>
            <pc:docMk/>
            <pc:sldMk cId="1367325075" sldId="2128751518"/>
            <ac:spMk id="64" creationId="{C1D4E052-93A6-48A3-9066-36C4B4C37966}"/>
          </ac:spMkLst>
        </pc:spChg>
        <pc:spChg chg="mod">
          <ac:chgData name="Allie Buckmaster (Credera)" userId="db6165b2-1112-4e02-9d70-44931e1de11b" providerId="ADAL" clId="{C879CDDD-0D63-47BD-93B3-14DC0BBD8E06}" dt="2022-07-18T22:28:28.618" v="454"/>
          <ac:spMkLst>
            <pc:docMk/>
            <pc:sldMk cId="1367325075" sldId="2128751518"/>
            <ac:spMk id="65" creationId="{A15A9E94-3916-4AD0-94CB-FC4B7533522E}"/>
          </ac:spMkLst>
        </pc:spChg>
        <pc:spChg chg="mod">
          <ac:chgData name="Allie Buckmaster (Credera)" userId="db6165b2-1112-4e02-9d70-44931e1de11b" providerId="ADAL" clId="{C879CDDD-0D63-47BD-93B3-14DC0BBD8E06}" dt="2022-07-18T22:29:17.170" v="471" actId="208"/>
          <ac:spMkLst>
            <pc:docMk/>
            <pc:sldMk cId="1367325075" sldId="2128751518"/>
            <ac:spMk id="67" creationId="{43F837A9-79EA-4DB4-9BBF-AA356D438D3B}"/>
          </ac:spMkLst>
        </pc:spChg>
        <pc:spChg chg="mod">
          <ac:chgData name="Allie Buckmaster (Credera)" userId="db6165b2-1112-4e02-9d70-44931e1de11b" providerId="ADAL" clId="{C879CDDD-0D63-47BD-93B3-14DC0BBD8E06}" dt="2022-07-18T22:28:28.618" v="454"/>
          <ac:spMkLst>
            <pc:docMk/>
            <pc:sldMk cId="1367325075" sldId="2128751518"/>
            <ac:spMk id="68" creationId="{E4961664-AE39-447C-A9C5-B3D4F5E8D84C}"/>
          </ac:spMkLst>
        </pc:spChg>
        <pc:grpChg chg="add del mod">
          <ac:chgData name="Allie Buckmaster (Credera)" userId="db6165b2-1112-4e02-9d70-44931e1de11b" providerId="ADAL" clId="{C879CDDD-0D63-47BD-93B3-14DC0BBD8E06}" dt="2022-07-18T22:28:26.911" v="453"/>
          <ac:grpSpMkLst>
            <pc:docMk/>
            <pc:sldMk cId="1367325075" sldId="2128751518"/>
            <ac:grpSpMk id="20" creationId="{84FA14DE-9C0C-4EFF-AC4D-4AA0D9E561D5}"/>
          </ac:grpSpMkLst>
        </pc:grpChg>
        <pc:grpChg chg="add del mod">
          <ac:chgData name="Allie Buckmaster (Credera)" userId="db6165b2-1112-4e02-9d70-44931e1de11b" providerId="ADAL" clId="{C879CDDD-0D63-47BD-93B3-14DC0BBD8E06}" dt="2022-07-18T22:28:26.911" v="453"/>
          <ac:grpSpMkLst>
            <pc:docMk/>
            <pc:sldMk cId="1367325075" sldId="2128751518"/>
            <ac:grpSpMk id="30" creationId="{9FD16191-56B8-4B6D-9C9A-D4739975EE85}"/>
          </ac:grpSpMkLst>
        </pc:grpChg>
        <pc:grpChg chg="add del mod">
          <ac:chgData name="Allie Buckmaster (Credera)" userId="db6165b2-1112-4e02-9d70-44931e1de11b" providerId="ADAL" clId="{C879CDDD-0D63-47BD-93B3-14DC0BBD8E06}" dt="2022-07-18T22:28:26.911" v="453"/>
          <ac:grpSpMkLst>
            <pc:docMk/>
            <pc:sldMk cId="1367325075" sldId="2128751518"/>
            <ac:grpSpMk id="33" creationId="{B7C15695-F882-40AC-A6EA-641D92BE9AC6}"/>
          </ac:grpSpMkLst>
        </pc:grpChg>
        <pc:grpChg chg="add del mod">
          <ac:chgData name="Allie Buckmaster (Credera)" userId="db6165b2-1112-4e02-9d70-44931e1de11b" providerId="ADAL" clId="{C879CDDD-0D63-47BD-93B3-14DC0BBD8E06}" dt="2022-07-18T22:28:26.911" v="453"/>
          <ac:grpSpMkLst>
            <pc:docMk/>
            <pc:sldMk cId="1367325075" sldId="2128751518"/>
            <ac:grpSpMk id="36" creationId="{53CCF9FE-11E5-4229-8280-77EB8600B731}"/>
          </ac:grpSpMkLst>
        </pc:grpChg>
        <pc:grpChg chg="add del mod">
          <ac:chgData name="Allie Buckmaster (Credera)" userId="db6165b2-1112-4e02-9d70-44931e1de11b" providerId="ADAL" clId="{C879CDDD-0D63-47BD-93B3-14DC0BBD8E06}" dt="2022-07-18T22:28:26.911" v="453"/>
          <ac:grpSpMkLst>
            <pc:docMk/>
            <pc:sldMk cId="1367325075" sldId="2128751518"/>
            <ac:grpSpMk id="39" creationId="{5CD94B15-0CBC-43D3-8909-D963BD3232A7}"/>
          </ac:grpSpMkLst>
        </pc:grpChg>
        <pc:grpChg chg="add del mod">
          <ac:chgData name="Allie Buckmaster (Credera)" userId="db6165b2-1112-4e02-9d70-44931e1de11b" providerId="ADAL" clId="{C879CDDD-0D63-47BD-93B3-14DC0BBD8E06}" dt="2022-07-18T22:28:26.911" v="453"/>
          <ac:grpSpMkLst>
            <pc:docMk/>
            <pc:sldMk cId="1367325075" sldId="2128751518"/>
            <ac:grpSpMk id="42" creationId="{5F39DCCF-1BE2-40EB-9014-1D676DE7E299}"/>
          </ac:grpSpMkLst>
        </pc:grpChg>
        <pc:grpChg chg="add del mod">
          <ac:chgData name="Allie Buckmaster (Credera)" userId="db6165b2-1112-4e02-9d70-44931e1de11b" providerId="ADAL" clId="{C879CDDD-0D63-47BD-93B3-14DC0BBD8E06}" dt="2022-07-18T22:28:26.911" v="453"/>
          <ac:grpSpMkLst>
            <pc:docMk/>
            <pc:sldMk cId="1367325075" sldId="2128751518"/>
            <ac:grpSpMk id="45" creationId="{B68089D5-8364-4D0C-AF37-2ABDE760AA45}"/>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48" creationId="{67805B05-B4D7-4449-837D-C9E253890DC3}"/>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1" creationId="{93016361-9483-462C-940F-BF5A4DCA3EA5}"/>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4" creationId="{3AB08978-72A5-41AC-AFDB-0E02CE434918}"/>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7" creationId="{23A7E396-823C-40F5-ABE7-BD4069523106}"/>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60" creationId="{C76E2973-67C2-45E6-B959-0AA8A8B17F03}"/>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63" creationId="{94C695D7-19CC-4CE8-A487-5692B019C11E}"/>
          </ac:grpSpMkLst>
        </pc:grpChg>
        <pc:grpChg chg="add del mod">
          <ac:chgData name="Allie Buckmaster (Credera)" userId="db6165b2-1112-4e02-9d70-44931e1de11b" providerId="ADAL" clId="{C879CDDD-0D63-47BD-93B3-14DC0BBD8E06}" dt="2022-07-19T20:58:26.894" v="555" actId="478"/>
          <ac:grpSpMkLst>
            <pc:docMk/>
            <pc:sldMk cId="1367325075" sldId="2128751518"/>
            <ac:grpSpMk id="66" creationId="{FBB445E5-E1FB-44E1-9F2A-4D3EB0A31A0D}"/>
          </ac:grpSpMkLst>
        </pc:grpChg>
        <pc:graphicFrameChg chg="add del mod modGraphic">
          <ac:chgData name="Allie Buckmaster (Credera)" userId="db6165b2-1112-4e02-9d70-44931e1de11b" providerId="ADAL" clId="{C879CDDD-0D63-47BD-93B3-14DC0BBD8E06}" dt="2022-07-19T20:57:58.065" v="531" actId="478"/>
          <ac:graphicFrameMkLst>
            <pc:docMk/>
            <pc:sldMk cId="1367325075" sldId="2128751518"/>
            <ac:graphicFrameMk id="3" creationId="{1EBD8FDA-3525-4299-AE8B-F03DB56A329F}"/>
          </ac:graphicFrameMkLst>
        </pc:graphicFrameChg>
        <pc:graphicFrameChg chg="mod modGraphic">
          <ac:chgData name="Allie Buckmaster (Credera)" userId="db6165b2-1112-4e02-9d70-44931e1de11b" providerId="ADAL" clId="{C879CDDD-0D63-47BD-93B3-14DC0BBD8E06}" dt="2022-07-19T20:59:44.202" v="572"/>
          <ac:graphicFrameMkLst>
            <pc:docMk/>
            <pc:sldMk cId="1367325075" sldId="2128751518"/>
            <ac:graphicFrameMk id="10" creationId="{455251B0-3700-42B6-B903-B7EDDA14E75A}"/>
          </ac:graphicFrameMkLst>
        </pc:graphicFrameChg>
      </pc:sldChg>
      <pc:sldChg chg="delSp modSp add del mod">
        <pc:chgData name="Allie Buckmaster (Credera)" userId="db6165b2-1112-4e02-9d70-44931e1de11b" providerId="ADAL" clId="{C879CDDD-0D63-47BD-93B3-14DC0BBD8E06}" dt="2022-08-03T15:18:27.281" v="933" actId="47"/>
        <pc:sldMkLst>
          <pc:docMk/>
          <pc:sldMk cId="3809074621" sldId="2128751519"/>
        </pc:sldMkLst>
        <pc:spChg chg="del">
          <ac:chgData name="Allie Buckmaster (Credera)" userId="db6165b2-1112-4e02-9d70-44931e1de11b" providerId="ADAL" clId="{C879CDDD-0D63-47BD-93B3-14DC0BBD8E06}" dt="2022-07-19T20:56:22.280" v="477" actId="478"/>
          <ac:spMkLst>
            <pc:docMk/>
            <pc:sldMk cId="3809074621" sldId="2128751519"/>
            <ac:spMk id="12" creationId="{5A54B820-183B-48B9-9BC3-E6424300FAD5}"/>
          </ac:spMkLst>
        </pc:spChg>
        <pc:spChg chg="del">
          <ac:chgData name="Allie Buckmaster (Credera)" userId="db6165b2-1112-4e02-9d70-44931e1de11b" providerId="ADAL" clId="{C879CDDD-0D63-47BD-93B3-14DC0BBD8E06}" dt="2022-07-19T20:56:22.280" v="477" actId="478"/>
          <ac:spMkLst>
            <pc:docMk/>
            <pc:sldMk cId="3809074621" sldId="2128751519"/>
            <ac:spMk id="14" creationId="{4F554C1B-F4DD-4CDA-8703-8EB7E778DF24}"/>
          </ac:spMkLst>
        </pc:spChg>
        <pc:spChg chg="del">
          <ac:chgData name="Allie Buckmaster (Credera)" userId="db6165b2-1112-4e02-9d70-44931e1de11b" providerId="ADAL" clId="{C879CDDD-0D63-47BD-93B3-14DC0BBD8E06}" dt="2022-07-19T20:56:22.280" v="477" actId="478"/>
          <ac:spMkLst>
            <pc:docMk/>
            <pc:sldMk cId="3809074621" sldId="2128751519"/>
            <ac:spMk id="16" creationId="{574390F9-8B24-4272-BFC9-1A664A0118A9}"/>
          </ac:spMkLst>
        </pc:spChg>
        <pc:spChg chg="del">
          <ac:chgData name="Allie Buckmaster (Credera)" userId="db6165b2-1112-4e02-9d70-44931e1de11b" providerId="ADAL" clId="{C879CDDD-0D63-47BD-93B3-14DC0BBD8E06}" dt="2022-07-19T20:56:22.280" v="477" actId="478"/>
          <ac:spMkLst>
            <pc:docMk/>
            <pc:sldMk cId="3809074621" sldId="2128751519"/>
            <ac:spMk id="17" creationId="{6A1AA367-C171-451F-9BD9-DF39189FBAF8}"/>
          </ac:spMkLst>
        </pc:spChg>
        <pc:spChg chg="del">
          <ac:chgData name="Allie Buckmaster (Credera)" userId="db6165b2-1112-4e02-9d70-44931e1de11b" providerId="ADAL" clId="{C879CDDD-0D63-47BD-93B3-14DC0BBD8E06}" dt="2022-07-19T20:56:22.280" v="477" actId="478"/>
          <ac:spMkLst>
            <pc:docMk/>
            <pc:sldMk cId="3809074621" sldId="2128751519"/>
            <ac:spMk id="18" creationId="{D5EB6E5D-2EBA-47B6-8BF4-EC42203611A6}"/>
          </ac:spMkLst>
        </pc:spChg>
        <pc:spChg chg="del">
          <ac:chgData name="Allie Buckmaster (Credera)" userId="db6165b2-1112-4e02-9d70-44931e1de11b" providerId="ADAL" clId="{C879CDDD-0D63-47BD-93B3-14DC0BBD8E06}" dt="2022-07-19T20:56:22.280" v="477" actId="478"/>
          <ac:spMkLst>
            <pc:docMk/>
            <pc:sldMk cId="3809074621" sldId="2128751519"/>
            <ac:spMk id="19" creationId="{0865F7B9-E5F2-47EE-8E96-66FD7BD22AFF}"/>
          </ac:spMkLst>
        </pc:spChg>
        <pc:spChg chg="del">
          <ac:chgData name="Allie Buckmaster (Credera)" userId="db6165b2-1112-4e02-9d70-44931e1de11b" providerId="ADAL" clId="{C879CDDD-0D63-47BD-93B3-14DC0BBD8E06}" dt="2022-07-19T20:56:22.280" v="477" actId="478"/>
          <ac:spMkLst>
            <pc:docMk/>
            <pc:sldMk cId="3809074621" sldId="2128751519"/>
            <ac:spMk id="21" creationId="{9CD899EE-AC97-49B1-BA7C-146A01960879}"/>
          </ac:spMkLst>
        </pc:spChg>
        <pc:spChg chg="del">
          <ac:chgData name="Allie Buckmaster (Credera)" userId="db6165b2-1112-4e02-9d70-44931e1de11b" providerId="ADAL" clId="{C879CDDD-0D63-47BD-93B3-14DC0BBD8E06}" dt="2022-07-19T20:56:22.280" v="477" actId="478"/>
          <ac:spMkLst>
            <pc:docMk/>
            <pc:sldMk cId="3809074621" sldId="2128751519"/>
            <ac:spMk id="22" creationId="{89B22D04-6479-4615-BA4E-621370964F27}"/>
          </ac:spMkLst>
        </pc:spChg>
        <pc:spChg chg="mod">
          <ac:chgData name="Allie Buckmaster (Credera)" userId="db6165b2-1112-4e02-9d70-44931e1de11b" providerId="ADAL" clId="{C879CDDD-0D63-47BD-93B3-14DC0BBD8E06}" dt="2022-07-19T20:57:39.360" v="503" actId="20577"/>
          <ac:spMkLst>
            <pc:docMk/>
            <pc:sldMk cId="3809074621" sldId="2128751519"/>
            <ac:spMk id="27" creationId="{39EE76AB-2D97-4E24-8477-C402AC4A52B9}"/>
          </ac:spMkLst>
        </pc:spChg>
        <pc:grpChg chg="mod">
          <ac:chgData name="Allie Buckmaster (Credera)" userId="db6165b2-1112-4e02-9d70-44931e1de11b" providerId="ADAL" clId="{C879CDDD-0D63-47BD-93B3-14DC0BBD8E06}" dt="2022-07-19T20:57:06.473" v="484" actId="1076"/>
          <ac:grpSpMkLst>
            <pc:docMk/>
            <pc:sldMk cId="3809074621" sldId="2128751519"/>
            <ac:grpSpMk id="48" creationId="{67805B05-B4D7-4449-837D-C9E253890DC3}"/>
          </ac:grpSpMkLst>
        </pc:grpChg>
        <pc:grpChg chg="mod">
          <ac:chgData name="Allie Buckmaster (Credera)" userId="db6165b2-1112-4e02-9d70-44931e1de11b" providerId="ADAL" clId="{C879CDDD-0D63-47BD-93B3-14DC0BBD8E06}" dt="2022-07-19T20:57:08.185" v="485" actId="1076"/>
          <ac:grpSpMkLst>
            <pc:docMk/>
            <pc:sldMk cId="3809074621" sldId="2128751519"/>
            <ac:grpSpMk id="51" creationId="{93016361-9483-462C-940F-BF5A4DCA3EA5}"/>
          </ac:grpSpMkLst>
        </pc:grpChg>
        <pc:grpChg chg="mod">
          <ac:chgData name="Allie Buckmaster (Credera)" userId="db6165b2-1112-4e02-9d70-44931e1de11b" providerId="ADAL" clId="{C879CDDD-0D63-47BD-93B3-14DC0BBD8E06}" dt="2022-07-19T20:57:10.868" v="486" actId="1076"/>
          <ac:grpSpMkLst>
            <pc:docMk/>
            <pc:sldMk cId="3809074621" sldId="2128751519"/>
            <ac:grpSpMk id="54" creationId="{3AB08978-72A5-41AC-AFDB-0E02CE434918}"/>
          </ac:grpSpMkLst>
        </pc:grpChg>
        <pc:grpChg chg="mod">
          <ac:chgData name="Allie Buckmaster (Credera)" userId="db6165b2-1112-4e02-9d70-44931e1de11b" providerId="ADAL" clId="{C879CDDD-0D63-47BD-93B3-14DC0BBD8E06}" dt="2022-07-19T20:57:13.795" v="487" actId="1076"/>
          <ac:grpSpMkLst>
            <pc:docMk/>
            <pc:sldMk cId="3809074621" sldId="2128751519"/>
            <ac:grpSpMk id="57" creationId="{23A7E396-823C-40F5-ABE7-BD4069523106}"/>
          </ac:grpSpMkLst>
        </pc:grpChg>
        <pc:grpChg chg="mod">
          <ac:chgData name="Allie Buckmaster (Credera)" userId="db6165b2-1112-4e02-9d70-44931e1de11b" providerId="ADAL" clId="{C879CDDD-0D63-47BD-93B3-14DC0BBD8E06}" dt="2022-07-19T20:57:15.559" v="488" actId="1076"/>
          <ac:grpSpMkLst>
            <pc:docMk/>
            <pc:sldMk cId="3809074621" sldId="2128751519"/>
            <ac:grpSpMk id="60" creationId="{C76E2973-67C2-45E6-B959-0AA8A8B17F03}"/>
          </ac:grpSpMkLst>
        </pc:grpChg>
        <pc:grpChg chg="mod">
          <ac:chgData name="Allie Buckmaster (Credera)" userId="db6165b2-1112-4e02-9d70-44931e1de11b" providerId="ADAL" clId="{C879CDDD-0D63-47BD-93B3-14DC0BBD8E06}" dt="2022-07-19T20:57:19.453" v="489" actId="1076"/>
          <ac:grpSpMkLst>
            <pc:docMk/>
            <pc:sldMk cId="3809074621" sldId="2128751519"/>
            <ac:grpSpMk id="63" creationId="{94C695D7-19CC-4CE8-A487-5692B019C11E}"/>
          </ac:grpSpMkLst>
        </pc:grpChg>
        <pc:grpChg chg="mod">
          <ac:chgData name="Allie Buckmaster (Credera)" userId="db6165b2-1112-4e02-9d70-44931e1de11b" providerId="ADAL" clId="{C879CDDD-0D63-47BD-93B3-14DC0BBD8E06}" dt="2022-07-19T20:57:21.768" v="490" actId="1076"/>
          <ac:grpSpMkLst>
            <pc:docMk/>
            <pc:sldMk cId="3809074621" sldId="2128751519"/>
            <ac:grpSpMk id="66" creationId="{FBB445E5-E1FB-44E1-9F2A-4D3EB0A31A0D}"/>
          </ac:grpSpMkLst>
        </pc:grpChg>
        <pc:graphicFrameChg chg="del mod modGraphic">
          <ac:chgData name="Allie Buckmaster (Credera)" userId="db6165b2-1112-4e02-9d70-44931e1de11b" providerId="ADAL" clId="{C879CDDD-0D63-47BD-93B3-14DC0BBD8E06}" dt="2022-07-19T20:57:02.278" v="483" actId="478"/>
          <ac:graphicFrameMkLst>
            <pc:docMk/>
            <pc:sldMk cId="3809074621" sldId="2128751519"/>
            <ac:graphicFrameMk id="3" creationId="{1EBD8FDA-3525-4299-AE8B-F03DB56A329F}"/>
          </ac:graphicFrameMkLst>
        </pc:graphicFrameChg>
        <pc:graphicFrameChg chg="mod">
          <ac:chgData name="Allie Buckmaster (Credera)" userId="db6165b2-1112-4e02-9d70-44931e1de11b" providerId="ADAL" clId="{C879CDDD-0D63-47BD-93B3-14DC0BBD8E06}" dt="2022-07-19T20:56:59.635" v="482"/>
          <ac:graphicFrameMkLst>
            <pc:docMk/>
            <pc:sldMk cId="3809074621" sldId="2128751519"/>
            <ac:graphicFrameMk id="10" creationId="{455251B0-3700-42B6-B903-B7EDDA14E75A}"/>
          </ac:graphicFrameMkLst>
        </pc:graphicFrameChg>
      </pc:sldChg>
      <pc:sldChg chg="addSp delSp modSp new mod modClrScheme chgLayout">
        <pc:chgData name="Allie Buckmaster (Credera)" userId="db6165b2-1112-4e02-9d70-44931e1de11b" providerId="ADAL" clId="{C879CDDD-0D63-47BD-93B3-14DC0BBD8E06}" dt="2022-08-15T20:53:28.675" v="1270" actId="13926"/>
        <pc:sldMkLst>
          <pc:docMk/>
          <pc:sldMk cId="4294055295" sldId="2128751520"/>
        </pc:sldMkLst>
        <pc:spChg chg="mod ord">
          <ac:chgData name="Allie Buckmaster (Credera)" userId="db6165b2-1112-4e02-9d70-44931e1de11b" providerId="ADAL" clId="{C879CDDD-0D63-47BD-93B3-14DC0BBD8E06}" dt="2022-07-19T22:05:41.755" v="627" actId="700"/>
          <ac:spMkLst>
            <pc:docMk/>
            <pc:sldMk cId="4294055295" sldId="2128751520"/>
            <ac:spMk id="2" creationId="{9FE5E74A-3109-44F6-955B-B0BD448A906F}"/>
          </ac:spMkLst>
        </pc:spChg>
        <pc:spChg chg="add mod">
          <ac:chgData name="Allie Buckmaster (Credera)" userId="db6165b2-1112-4e02-9d70-44931e1de11b" providerId="ADAL" clId="{C879CDDD-0D63-47BD-93B3-14DC0BBD8E06}" dt="2022-08-15T20:53:12.749" v="1265" actId="1076"/>
          <ac:spMkLst>
            <pc:docMk/>
            <pc:sldMk cId="4294055295" sldId="2128751520"/>
            <ac:spMk id="3" creationId="{4FCF2D75-07CE-4DB2-9018-C0DAD8193A53}"/>
          </ac:spMkLst>
        </pc:spChg>
        <pc:spChg chg="del">
          <ac:chgData name="Allie Buckmaster (Credera)" userId="db6165b2-1112-4e02-9d70-44931e1de11b" providerId="ADAL" clId="{C879CDDD-0D63-47BD-93B3-14DC0BBD8E06}" dt="2022-07-19T22:05:41.755" v="627" actId="700"/>
          <ac:spMkLst>
            <pc:docMk/>
            <pc:sldMk cId="4294055295" sldId="2128751520"/>
            <ac:spMk id="3" creationId="{D6D6C39C-1D47-4CD9-B194-8722151D918F}"/>
          </ac:spMkLst>
        </pc:spChg>
        <pc:spChg chg="del mod ord">
          <ac:chgData name="Allie Buckmaster (Credera)" userId="db6165b2-1112-4e02-9d70-44931e1de11b" providerId="ADAL" clId="{C879CDDD-0D63-47BD-93B3-14DC0BBD8E06}" dt="2022-07-19T22:05:41.755" v="627" actId="700"/>
          <ac:spMkLst>
            <pc:docMk/>
            <pc:sldMk cId="4294055295" sldId="2128751520"/>
            <ac:spMk id="4" creationId="{6008438E-73C2-49DF-8761-3823C12C65CF}"/>
          </ac:spMkLst>
        </pc:spChg>
        <pc:spChg chg="mod ord">
          <ac:chgData name="Allie Buckmaster (Credera)" userId="db6165b2-1112-4e02-9d70-44931e1de11b" providerId="ADAL" clId="{C879CDDD-0D63-47BD-93B3-14DC0BBD8E06}" dt="2022-08-15T20:53:22.721" v="1268" actId="13926"/>
          <ac:spMkLst>
            <pc:docMk/>
            <pc:sldMk cId="4294055295" sldId="2128751520"/>
            <ac:spMk id="5" creationId="{8BB39161-C12C-4887-8EC3-CEC14626D57D}"/>
          </ac:spMkLst>
        </pc:spChg>
        <pc:spChg chg="mod ord">
          <ac:chgData name="Allie Buckmaster (Credera)" userId="db6165b2-1112-4e02-9d70-44931e1de11b" providerId="ADAL" clId="{C879CDDD-0D63-47BD-93B3-14DC0BBD8E06}" dt="2022-07-19T22:05:41.755" v="627" actId="700"/>
          <ac:spMkLst>
            <pc:docMk/>
            <pc:sldMk cId="4294055295" sldId="2128751520"/>
            <ac:spMk id="6" creationId="{DA73CA82-70A1-4A79-8EB4-303F8FEAB76D}"/>
          </ac:spMkLst>
        </pc:spChg>
        <pc:spChg chg="mod ord">
          <ac:chgData name="Allie Buckmaster (Credera)" userId="db6165b2-1112-4e02-9d70-44931e1de11b" providerId="ADAL" clId="{C879CDDD-0D63-47BD-93B3-14DC0BBD8E06}" dt="2022-08-15T20:53:28.675" v="1270" actId="13926"/>
          <ac:spMkLst>
            <pc:docMk/>
            <pc:sldMk cId="4294055295" sldId="2128751520"/>
            <ac:spMk id="7" creationId="{3A1376BC-BD19-475F-91B5-1E6479FB747D}"/>
          </ac:spMkLst>
        </pc:spChg>
        <pc:spChg chg="del">
          <ac:chgData name="Allie Buckmaster (Credera)" userId="db6165b2-1112-4e02-9d70-44931e1de11b" providerId="ADAL" clId="{C879CDDD-0D63-47BD-93B3-14DC0BBD8E06}" dt="2022-07-19T22:05:41.755" v="627" actId="700"/>
          <ac:spMkLst>
            <pc:docMk/>
            <pc:sldMk cId="4294055295" sldId="2128751520"/>
            <ac:spMk id="8" creationId="{02C4B066-D11A-4D0A-B9CD-BCA0CFD1FC6E}"/>
          </ac:spMkLst>
        </pc:spChg>
      </pc:sldChg>
      <pc:sldChg chg="modSp new mod">
        <pc:chgData name="Allie Buckmaster (Credera)" userId="db6165b2-1112-4e02-9d70-44931e1de11b" providerId="ADAL" clId="{C879CDDD-0D63-47BD-93B3-14DC0BBD8E06}" dt="2022-07-19T22:06:21.085" v="652" actId="20577"/>
        <pc:sldMkLst>
          <pc:docMk/>
          <pc:sldMk cId="150005659" sldId="2128751521"/>
        </pc:sldMkLst>
        <pc:spChg chg="mod">
          <ac:chgData name="Allie Buckmaster (Credera)" userId="db6165b2-1112-4e02-9d70-44931e1de11b" providerId="ADAL" clId="{C879CDDD-0D63-47BD-93B3-14DC0BBD8E06}" dt="2022-07-19T22:06:21.085" v="652" actId="20577"/>
          <ac:spMkLst>
            <pc:docMk/>
            <pc:sldMk cId="150005659" sldId="2128751521"/>
            <ac:spMk id="2" creationId="{95DB51EA-F1FD-4BD7-BC19-660C0A3BB9B4}"/>
          </ac:spMkLst>
        </pc:spChg>
      </pc:sldChg>
      <pc:sldChg chg="addSp delSp modSp add mod">
        <pc:chgData name="Allie Buckmaster (Credera)" userId="db6165b2-1112-4e02-9d70-44931e1de11b" providerId="ADAL" clId="{C879CDDD-0D63-47BD-93B3-14DC0BBD8E06}" dt="2022-08-03T15:17:52.961" v="928" actId="1076"/>
        <pc:sldMkLst>
          <pc:docMk/>
          <pc:sldMk cId="3010118362" sldId="2128751522"/>
        </pc:sldMkLst>
        <pc:spChg chg="mod">
          <ac:chgData name="Allie Buckmaster (Credera)" userId="db6165b2-1112-4e02-9d70-44931e1de11b" providerId="ADAL" clId="{C879CDDD-0D63-47BD-93B3-14DC0BBD8E06}" dt="2022-07-19T22:08:37.453" v="690" actId="20577"/>
          <ac:spMkLst>
            <pc:docMk/>
            <pc:sldMk cId="3010118362" sldId="2128751522"/>
            <ac:spMk id="4" creationId="{49EBF302-81AD-42B7-A6FF-322E76862FBB}"/>
          </ac:spMkLst>
        </pc:spChg>
        <pc:spChg chg="del">
          <ac:chgData name="Allie Buckmaster (Credera)" userId="db6165b2-1112-4e02-9d70-44931e1de11b" providerId="ADAL" clId="{C879CDDD-0D63-47BD-93B3-14DC0BBD8E06}" dt="2022-07-19T22:08:26.115" v="681" actId="478"/>
          <ac:spMkLst>
            <pc:docMk/>
            <pc:sldMk cId="3010118362" sldId="2128751522"/>
            <ac:spMk id="10" creationId="{00000000-0000-0000-0000-000000000000}"/>
          </ac:spMkLst>
        </pc:spChg>
        <pc:spChg chg="del">
          <ac:chgData name="Allie Buckmaster (Credera)" userId="db6165b2-1112-4e02-9d70-44931e1de11b" providerId="ADAL" clId="{C879CDDD-0D63-47BD-93B3-14DC0BBD8E06}" dt="2022-07-19T22:08:26.115" v="681" actId="478"/>
          <ac:spMkLst>
            <pc:docMk/>
            <pc:sldMk cId="3010118362" sldId="2128751522"/>
            <ac:spMk id="14" creationId="{00000000-0000-0000-0000-000000000000}"/>
          </ac:spMkLst>
        </pc:spChg>
        <pc:spChg chg="add mod">
          <ac:chgData name="Allie Buckmaster (Credera)" userId="db6165b2-1112-4e02-9d70-44931e1de11b" providerId="ADAL" clId="{C879CDDD-0D63-47BD-93B3-14DC0BBD8E06}" dt="2022-08-03T15:17:52.961" v="928" actId="1076"/>
          <ac:spMkLst>
            <pc:docMk/>
            <pc:sldMk cId="3010118362" sldId="2128751522"/>
            <ac:spMk id="22" creationId="{C1C38478-D00C-48F1-B46F-4E49553846DD}"/>
          </ac:spMkLst>
        </pc:spChg>
        <pc:spChg chg="add mod">
          <ac:chgData name="Allie Buckmaster (Credera)" userId="db6165b2-1112-4e02-9d70-44931e1de11b" providerId="ADAL" clId="{C879CDDD-0D63-47BD-93B3-14DC0BBD8E06}" dt="2022-08-03T15:17:48.791" v="926" actId="1076"/>
          <ac:spMkLst>
            <pc:docMk/>
            <pc:sldMk cId="3010118362" sldId="2128751522"/>
            <ac:spMk id="24" creationId="{09142A91-B833-416B-B6BE-53DF8881D97E}"/>
          </ac:spMkLst>
        </pc:spChg>
        <pc:spChg chg="del">
          <ac:chgData name="Allie Buckmaster (Credera)" userId="db6165b2-1112-4e02-9d70-44931e1de11b" providerId="ADAL" clId="{C879CDDD-0D63-47BD-93B3-14DC0BBD8E06}" dt="2022-07-19T22:08:26.115" v="681" actId="478"/>
          <ac:spMkLst>
            <pc:docMk/>
            <pc:sldMk cId="3010118362" sldId="2128751522"/>
            <ac:spMk id="25" creationId="{00000000-0000-0000-0000-000000000000}"/>
          </ac:spMkLst>
        </pc:spChg>
        <pc:spChg chg="del">
          <ac:chgData name="Allie Buckmaster (Credera)" userId="db6165b2-1112-4e02-9d70-44931e1de11b" providerId="ADAL" clId="{C879CDDD-0D63-47BD-93B3-14DC0BBD8E06}" dt="2022-07-19T22:08:26.115" v="681" actId="478"/>
          <ac:spMkLst>
            <pc:docMk/>
            <pc:sldMk cId="3010118362" sldId="2128751522"/>
            <ac:spMk id="26" creationId="{00000000-0000-0000-0000-000000000000}"/>
          </ac:spMkLst>
        </pc:spChg>
        <pc:picChg chg="del">
          <ac:chgData name="Allie Buckmaster (Credera)" userId="db6165b2-1112-4e02-9d70-44931e1de11b" providerId="ADAL" clId="{C879CDDD-0D63-47BD-93B3-14DC0BBD8E06}" dt="2022-07-19T22:08:26.115" v="681" actId="478"/>
          <ac:picMkLst>
            <pc:docMk/>
            <pc:sldMk cId="3010118362" sldId="2128751522"/>
            <ac:picMk id="6"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8"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9"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12" creationId="{00000000-0000-0000-0000-000000000000}"/>
          </ac:picMkLst>
        </pc:picChg>
        <pc:picChg chg="add mod">
          <ac:chgData name="Allie Buckmaster (Credera)" userId="db6165b2-1112-4e02-9d70-44931e1de11b" providerId="ADAL" clId="{C879CDDD-0D63-47BD-93B3-14DC0BBD8E06}" dt="2022-07-19T22:08:33.427" v="684"/>
          <ac:picMkLst>
            <pc:docMk/>
            <pc:sldMk cId="3010118362" sldId="2128751522"/>
            <ac:picMk id="21" creationId="{86DE26AA-6C71-49EC-B7E5-4E3402588F87}"/>
          </ac:picMkLst>
        </pc:picChg>
        <pc:picChg chg="del">
          <ac:chgData name="Allie Buckmaster (Credera)" userId="db6165b2-1112-4e02-9d70-44931e1de11b" providerId="ADAL" clId="{C879CDDD-0D63-47BD-93B3-14DC0BBD8E06}" dt="2022-07-19T22:08:26.115" v="681" actId="478"/>
          <ac:picMkLst>
            <pc:docMk/>
            <pc:sldMk cId="3010118362" sldId="2128751522"/>
            <ac:picMk id="31"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35" creationId="{00000000-0000-0000-0000-000000000000}"/>
          </ac:picMkLst>
        </pc:picChg>
        <pc:cxnChg chg="del">
          <ac:chgData name="Allie Buckmaster (Credera)" userId="db6165b2-1112-4e02-9d70-44931e1de11b" providerId="ADAL" clId="{C879CDDD-0D63-47BD-93B3-14DC0BBD8E06}" dt="2022-07-19T22:08:28.657" v="682" actId="478"/>
          <ac:cxnSpMkLst>
            <pc:docMk/>
            <pc:sldMk cId="3010118362" sldId="2128751522"/>
            <ac:cxnSpMk id="13" creationId="{00000000-0000-0000-0000-000000000000}"/>
          </ac:cxnSpMkLst>
        </pc:cxnChg>
        <pc:cxnChg chg="del">
          <ac:chgData name="Allie Buckmaster (Credera)" userId="db6165b2-1112-4e02-9d70-44931e1de11b" providerId="ADAL" clId="{C879CDDD-0D63-47BD-93B3-14DC0BBD8E06}" dt="2022-07-19T22:08:26.115" v="681" actId="478"/>
          <ac:cxnSpMkLst>
            <pc:docMk/>
            <pc:sldMk cId="3010118362" sldId="2128751522"/>
            <ac:cxnSpMk id="17" creationId="{00000000-0000-0000-0000-000000000000}"/>
          </ac:cxnSpMkLst>
        </pc:cxnChg>
        <pc:cxnChg chg="del">
          <ac:chgData name="Allie Buckmaster (Credera)" userId="db6165b2-1112-4e02-9d70-44931e1de11b" providerId="ADAL" clId="{C879CDDD-0D63-47BD-93B3-14DC0BBD8E06}" dt="2022-07-19T22:08:28.657" v="682" actId="478"/>
          <ac:cxnSpMkLst>
            <pc:docMk/>
            <pc:sldMk cId="3010118362" sldId="2128751522"/>
            <ac:cxnSpMk id="23" creationId="{00000000-0000-0000-0000-000000000000}"/>
          </ac:cxnSpMkLst>
        </pc:cxnChg>
        <pc:cxnChg chg="del">
          <ac:chgData name="Allie Buckmaster (Credera)" userId="db6165b2-1112-4e02-9d70-44931e1de11b" providerId="ADAL" clId="{C879CDDD-0D63-47BD-93B3-14DC0BBD8E06}" dt="2022-07-19T22:08:26.115" v="681" actId="478"/>
          <ac:cxnSpMkLst>
            <pc:docMk/>
            <pc:sldMk cId="3010118362" sldId="2128751522"/>
            <ac:cxnSpMk id="36" creationId="{00000000-0000-0000-0000-000000000000}"/>
          </ac:cxnSpMkLst>
        </pc:cxnChg>
      </pc:sldChg>
      <pc:sldChg chg="addSp modSp add mod">
        <pc:chgData name="Allie Buckmaster (Credera)" userId="db6165b2-1112-4e02-9d70-44931e1de11b" providerId="ADAL" clId="{C879CDDD-0D63-47BD-93B3-14DC0BBD8E06}" dt="2022-08-03T15:17:06.988" v="923" actId="1076"/>
        <pc:sldMkLst>
          <pc:docMk/>
          <pc:sldMk cId="3667969069" sldId="2128751523"/>
        </pc:sldMkLst>
        <pc:spChg chg="mod">
          <ac:chgData name="Allie Buckmaster (Credera)" userId="db6165b2-1112-4e02-9d70-44931e1de11b" providerId="ADAL" clId="{C879CDDD-0D63-47BD-93B3-14DC0BBD8E06}" dt="2022-07-19T22:08:52.438" v="699" actId="20577"/>
          <ac:spMkLst>
            <pc:docMk/>
            <pc:sldMk cId="3667969069" sldId="2128751523"/>
            <ac:spMk id="4" creationId="{49EBF302-81AD-42B7-A6FF-322E76862FBB}"/>
          </ac:spMkLst>
        </pc:spChg>
        <pc:spChg chg="add mod">
          <ac:chgData name="Allie Buckmaster (Credera)" userId="db6165b2-1112-4e02-9d70-44931e1de11b" providerId="ADAL" clId="{C879CDDD-0D63-47BD-93B3-14DC0BBD8E06}" dt="2022-08-03T15:17:00.693" v="922" actId="1076"/>
          <ac:spMkLst>
            <pc:docMk/>
            <pc:sldMk cId="3667969069" sldId="2128751523"/>
            <ac:spMk id="7" creationId="{624278BF-1839-411D-891A-1211C20BE677}"/>
          </ac:spMkLst>
        </pc:spChg>
        <pc:spChg chg="add mod">
          <ac:chgData name="Allie Buckmaster (Credera)" userId="db6165b2-1112-4e02-9d70-44931e1de11b" providerId="ADAL" clId="{C879CDDD-0D63-47BD-93B3-14DC0BBD8E06}" dt="2022-08-03T15:17:06.988" v="923" actId="1076"/>
          <ac:spMkLst>
            <pc:docMk/>
            <pc:sldMk cId="3667969069" sldId="2128751523"/>
            <ac:spMk id="8" creationId="{15624D41-3277-4922-A7ED-6AB24F304F35}"/>
          </ac:spMkLst>
        </pc:spChg>
        <pc:picChg chg="add mod">
          <ac:chgData name="Allie Buckmaster (Credera)" userId="db6165b2-1112-4e02-9d70-44931e1de11b" providerId="ADAL" clId="{C879CDDD-0D63-47BD-93B3-14DC0BBD8E06}" dt="2022-07-19T22:08:54.052" v="700"/>
          <ac:picMkLst>
            <pc:docMk/>
            <pc:sldMk cId="3667969069" sldId="2128751523"/>
            <ac:picMk id="9" creationId="{5B671E5E-5FE8-44B9-8F40-9BCBF9A2991D}"/>
          </ac:picMkLst>
        </pc:picChg>
      </pc:sldChg>
      <pc:sldChg chg="addSp modSp add mod">
        <pc:chgData name="Allie Buckmaster (Credera)" userId="db6165b2-1112-4e02-9d70-44931e1de11b" providerId="ADAL" clId="{C879CDDD-0D63-47BD-93B3-14DC0BBD8E06}" dt="2022-08-03T15:17:36.195" v="925" actId="1076"/>
        <pc:sldMkLst>
          <pc:docMk/>
          <pc:sldMk cId="91581489" sldId="2128751524"/>
        </pc:sldMkLst>
        <pc:spChg chg="mod">
          <ac:chgData name="Allie Buckmaster (Credera)" userId="db6165b2-1112-4e02-9d70-44931e1de11b" providerId="ADAL" clId="{C879CDDD-0D63-47BD-93B3-14DC0BBD8E06}" dt="2022-07-19T22:09:07.944" v="710" actId="20577"/>
          <ac:spMkLst>
            <pc:docMk/>
            <pc:sldMk cId="91581489" sldId="2128751524"/>
            <ac:spMk id="4" creationId="{49EBF302-81AD-42B7-A6FF-322E76862FBB}"/>
          </ac:spMkLst>
        </pc:spChg>
        <pc:spChg chg="add mod">
          <ac:chgData name="Allie Buckmaster (Credera)" userId="db6165b2-1112-4e02-9d70-44931e1de11b" providerId="ADAL" clId="{C879CDDD-0D63-47BD-93B3-14DC0BBD8E06}" dt="2022-08-03T15:17:31.711" v="924" actId="1076"/>
          <ac:spMkLst>
            <pc:docMk/>
            <pc:sldMk cId="91581489" sldId="2128751524"/>
            <ac:spMk id="7" creationId="{8024CEB0-689C-4BA0-89A1-795B3E6BAD62}"/>
          </ac:spMkLst>
        </pc:spChg>
        <pc:spChg chg="add mod">
          <ac:chgData name="Allie Buckmaster (Credera)" userId="db6165b2-1112-4e02-9d70-44931e1de11b" providerId="ADAL" clId="{C879CDDD-0D63-47BD-93B3-14DC0BBD8E06}" dt="2022-08-03T15:17:36.195" v="925" actId="1076"/>
          <ac:spMkLst>
            <pc:docMk/>
            <pc:sldMk cId="91581489" sldId="2128751524"/>
            <ac:spMk id="8" creationId="{EA0E97B6-CF50-431E-8652-BB62083C7357}"/>
          </ac:spMkLst>
        </pc:spChg>
        <pc:picChg chg="add mod">
          <ac:chgData name="Allie Buckmaster (Credera)" userId="db6165b2-1112-4e02-9d70-44931e1de11b" providerId="ADAL" clId="{C879CDDD-0D63-47BD-93B3-14DC0BBD8E06}" dt="2022-07-19T22:09:13.921" v="711"/>
          <ac:picMkLst>
            <pc:docMk/>
            <pc:sldMk cId="91581489" sldId="2128751524"/>
            <ac:picMk id="9" creationId="{35588BC1-3B68-4BBA-993B-8A8237FC671E}"/>
          </ac:picMkLst>
        </pc:picChg>
      </pc:sldChg>
      <pc:sldChg chg="add del">
        <pc:chgData name="Allie Buckmaster (Credera)" userId="db6165b2-1112-4e02-9d70-44931e1de11b" providerId="ADAL" clId="{C879CDDD-0D63-47BD-93B3-14DC0BBD8E06}" dt="2022-07-19T22:09:43.053" v="732" actId="47"/>
        <pc:sldMkLst>
          <pc:docMk/>
          <pc:sldMk cId="2165939610" sldId="2128751525"/>
        </pc:sldMkLst>
      </pc:sldChg>
      <pc:sldChg chg="addSp delSp modSp add mod ord">
        <pc:chgData name="Allie Buckmaster (Credera)" userId="db6165b2-1112-4e02-9d70-44931e1de11b" providerId="ADAL" clId="{C879CDDD-0D63-47BD-93B3-14DC0BBD8E06}" dt="2022-08-03T15:18:12.230" v="932" actId="1076"/>
        <pc:sldMkLst>
          <pc:docMk/>
          <pc:sldMk cId="516914625" sldId="2128751526"/>
        </pc:sldMkLst>
        <pc:spChg chg="mod">
          <ac:chgData name="Allie Buckmaster (Credera)" userId="db6165b2-1112-4e02-9d70-44931e1de11b" providerId="ADAL" clId="{C879CDDD-0D63-47BD-93B3-14DC0BBD8E06}" dt="2022-07-19T22:09:23.209" v="725" actId="20577"/>
          <ac:spMkLst>
            <pc:docMk/>
            <pc:sldMk cId="516914625" sldId="2128751526"/>
            <ac:spMk id="4" creationId="{49EBF302-81AD-42B7-A6FF-322E76862FBB}"/>
          </ac:spMkLst>
        </pc:spChg>
        <pc:spChg chg="add mod">
          <ac:chgData name="Allie Buckmaster (Credera)" userId="db6165b2-1112-4e02-9d70-44931e1de11b" providerId="ADAL" clId="{C879CDDD-0D63-47BD-93B3-14DC0BBD8E06}" dt="2022-08-03T15:17:59.019" v="929" actId="1076"/>
          <ac:spMkLst>
            <pc:docMk/>
            <pc:sldMk cId="516914625" sldId="2128751526"/>
            <ac:spMk id="7" creationId="{3706BFD4-2580-4A05-895E-DE057D0ED150}"/>
          </ac:spMkLst>
        </pc:spChg>
        <pc:spChg chg="add mod">
          <ac:chgData name="Allie Buckmaster (Credera)" userId="db6165b2-1112-4e02-9d70-44931e1de11b" providerId="ADAL" clId="{C879CDDD-0D63-47BD-93B3-14DC0BBD8E06}" dt="2022-08-03T15:18:12.230" v="932" actId="1076"/>
          <ac:spMkLst>
            <pc:docMk/>
            <pc:sldMk cId="516914625" sldId="2128751526"/>
            <ac:spMk id="8" creationId="{625986E9-A621-4E0E-A62D-2374CD4E2F19}"/>
          </ac:spMkLst>
        </pc:spChg>
        <pc:spChg chg="del mod">
          <ac:chgData name="Allie Buckmaster (Credera)" userId="db6165b2-1112-4e02-9d70-44931e1de11b" providerId="ADAL" clId="{C879CDDD-0D63-47BD-93B3-14DC0BBD8E06}" dt="2022-08-03T15:18:01.764" v="931" actId="478"/>
          <ac:spMkLst>
            <pc:docMk/>
            <pc:sldMk cId="516914625" sldId="2128751526"/>
            <ac:spMk id="329" creationId="{00000000-0000-0000-0000-000000000000}"/>
          </ac:spMkLst>
        </pc:spChg>
        <pc:picChg chg="add mod">
          <ac:chgData name="Allie Buckmaster (Credera)" userId="db6165b2-1112-4e02-9d70-44931e1de11b" providerId="ADAL" clId="{C879CDDD-0D63-47BD-93B3-14DC0BBD8E06}" dt="2022-07-19T22:09:33.428" v="726"/>
          <ac:picMkLst>
            <pc:docMk/>
            <pc:sldMk cId="516914625" sldId="2128751526"/>
            <ac:picMk id="9" creationId="{12E7B0D8-2E07-4904-9F2A-54C74250A425}"/>
          </ac:picMkLst>
        </pc:picChg>
      </pc:sldChg>
      <pc:sldChg chg="add ord">
        <pc:chgData name="Allie Buckmaster (Credera)" userId="db6165b2-1112-4e02-9d70-44931e1de11b" providerId="ADAL" clId="{C879CDDD-0D63-47BD-93B3-14DC0BBD8E06}" dt="2022-07-19T22:09:48.129" v="735"/>
        <pc:sldMkLst>
          <pc:docMk/>
          <pc:sldMk cId="4158051675" sldId="2128751527"/>
        </pc:sldMkLst>
      </pc:sldChg>
      <pc:sldChg chg="modSp new mod">
        <pc:chgData name="Allie Buckmaster (Credera)" userId="db6165b2-1112-4e02-9d70-44931e1de11b" providerId="ADAL" clId="{C879CDDD-0D63-47BD-93B3-14DC0BBD8E06}" dt="2022-07-19T22:10:02.911" v="764" actId="20577"/>
        <pc:sldMkLst>
          <pc:docMk/>
          <pc:sldMk cId="882782450" sldId="2128751528"/>
        </pc:sldMkLst>
        <pc:spChg chg="mod">
          <ac:chgData name="Allie Buckmaster (Credera)" userId="db6165b2-1112-4e02-9d70-44931e1de11b" providerId="ADAL" clId="{C879CDDD-0D63-47BD-93B3-14DC0BBD8E06}" dt="2022-07-19T22:10:02.911" v="764" actId="20577"/>
          <ac:spMkLst>
            <pc:docMk/>
            <pc:sldMk cId="882782450" sldId="2128751528"/>
            <ac:spMk id="2" creationId="{225F5816-7018-418D-BFD0-FBB87E8FE915}"/>
          </ac:spMkLst>
        </pc:spChg>
      </pc:sldChg>
      <pc:sldChg chg="modSp new mod">
        <pc:chgData name="Allie Buckmaster (Credera)" userId="db6165b2-1112-4e02-9d70-44931e1de11b" providerId="ADAL" clId="{C879CDDD-0D63-47BD-93B3-14DC0BBD8E06}" dt="2022-07-19T22:10:06.985" v="778" actId="20577"/>
        <pc:sldMkLst>
          <pc:docMk/>
          <pc:sldMk cId="2928029620" sldId="2128751529"/>
        </pc:sldMkLst>
        <pc:spChg chg="mod">
          <ac:chgData name="Allie Buckmaster (Credera)" userId="db6165b2-1112-4e02-9d70-44931e1de11b" providerId="ADAL" clId="{C879CDDD-0D63-47BD-93B3-14DC0BBD8E06}" dt="2022-07-19T22:10:06.985" v="778" actId="20577"/>
          <ac:spMkLst>
            <pc:docMk/>
            <pc:sldMk cId="2928029620" sldId="2128751529"/>
            <ac:spMk id="2" creationId="{1BE2A935-4499-4DA5-B73B-3D7BE3ABD6FE}"/>
          </ac:spMkLst>
        </pc:spChg>
      </pc:sldChg>
      <pc:sldMasterChg chg="delSldLayout">
        <pc:chgData name="Allie Buckmaster (Credera)" userId="db6165b2-1112-4e02-9d70-44931e1de11b" providerId="ADAL" clId="{C879CDDD-0D63-47BD-93B3-14DC0BBD8E06}" dt="2022-07-18T21:29:49.240" v="80" actId="47"/>
        <pc:sldMasterMkLst>
          <pc:docMk/>
          <pc:sldMasterMk cId="714803811" sldId="2147483972"/>
        </pc:sldMasterMkLst>
        <pc:sldLayoutChg chg="del">
          <pc:chgData name="Allie Buckmaster (Credera)" userId="db6165b2-1112-4e02-9d70-44931e1de11b" providerId="ADAL" clId="{C879CDDD-0D63-47BD-93B3-14DC0BBD8E06}" dt="2022-07-18T21:29:49.240" v="80" actId="47"/>
          <pc:sldLayoutMkLst>
            <pc:docMk/>
            <pc:sldMasterMk cId="714803811" sldId="2147483972"/>
            <pc:sldLayoutMk cId="3140562584" sldId="2147484123"/>
          </pc:sldLayoutMkLst>
        </pc:sldLayoutChg>
        <pc:sldLayoutChg chg="del">
          <pc:chgData name="Allie Buckmaster (Credera)" userId="db6165b2-1112-4e02-9d70-44931e1de11b" providerId="ADAL" clId="{C879CDDD-0D63-47BD-93B3-14DC0BBD8E06}" dt="2022-07-18T21:29:49.240" v="80" actId="47"/>
          <pc:sldLayoutMkLst>
            <pc:docMk/>
            <pc:sldMasterMk cId="714803811" sldId="2147483972"/>
            <pc:sldLayoutMk cId="200781651" sldId="2147484138"/>
          </pc:sldLayoutMkLst>
        </pc:sldLayoutChg>
        <pc:sldLayoutChg chg="del">
          <pc:chgData name="Allie Buckmaster (Credera)" userId="db6165b2-1112-4e02-9d70-44931e1de11b" providerId="ADAL" clId="{C879CDDD-0D63-47BD-93B3-14DC0BBD8E06}" dt="2022-07-18T21:29:49.240" v="80" actId="47"/>
          <pc:sldLayoutMkLst>
            <pc:docMk/>
            <pc:sldMasterMk cId="714803811" sldId="2147483972"/>
            <pc:sldLayoutMk cId="1434708478" sldId="2147484140"/>
          </pc:sldLayoutMkLst>
        </pc:sldLayoutChg>
      </pc:sldMasterChg>
    </pc:docChg>
  </pc:docChgLst>
  <pc:docChgLst>
    <pc:chgData name="Allie Buckmaster (Credera)" userId="S::allie.buckmaster@credera.com::db6165b2-1112-4e02-9d70-44931e1de11b" providerId="AD" clId="Web-{5F1A6125-2703-4B0E-BDB2-4A0BEEB7172F}"/>
    <pc:docChg chg="modSld">
      <pc:chgData name="Allie Buckmaster (Credera)" userId="S::allie.buckmaster@credera.com::db6165b2-1112-4e02-9d70-44931e1de11b" providerId="AD" clId="Web-{5F1A6125-2703-4B0E-BDB2-4A0BEEB7172F}" dt="2022-08-02T14:17:44.371" v="404" actId="14100"/>
      <pc:docMkLst>
        <pc:docMk/>
      </pc:docMkLst>
      <pc:sldChg chg="addSp modSp">
        <pc:chgData name="Allie Buckmaster (Credera)" userId="S::allie.buckmaster@credera.com::db6165b2-1112-4e02-9d70-44931e1de11b" providerId="AD" clId="Web-{5F1A6125-2703-4B0E-BDB2-4A0BEEB7172F}" dt="2022-08-02T14:17:44.371" v="404" actId="14100"/>
        <pc:sldMkLst>
          <pc:docMk/>
          <pc:sldMk cId="3243441567" sldId="2128751517"/>
        </pc:sldMkLst>
        <pc:spChg chg="add mod">
          <ac:chgData name="Allie Buckmaster (Credera)" userId="S::allie.buckmaster@credera.com::db6165b2-1112-4e02-9d70-44931e1de11b" providerId="AD" clId="Web-{5F1A6125-2703-4B0E-BDB2-4A0BEEB7172F}" dt="2022-08-02T14:17:44.371" v="404" actId="14100"/>
          <ac:spMkLst>
            <pc:docMk/>
            <pc:sldMk cId="3243441567" sldId="2128751517"/>
            <ac:spMk id="3" creationId="{215D4F75-CC70-3450-DAC3-13CB3AEF1773}"/>
          </ac:spMkLst>
        </pc:spChg>
        <pc:spChg chg="mod">
          <ac:chgData name="Allie Buckmaster (Credera)" userId="S::allie.buckmaster@credera.com::db6165b2-1112-4e02-9d70-44931e1de11b" providerId="AD" clId="Web-{5F1A6125-2703-4B0E-BDB2-4A0BEEB7172F}" dt="2022-08-02T14:08:51.384" v="0" actId="20577"/>
          <ac:spMkLst>
            <pc:docMk/>
            <pc:sldMk cId="3243441567" sldId="2128751517"/>
            <ac:spMk id="18" creationId="{D5EB6E5D-2EBA-47B6-8BF4-EC42203611A6}"/>
          </ac:spMkLst>
        </pc:spChg>
      </pc:sldChg>
      <pc:sldChg chg="addSp modSp">
        <pc:chgData name="Allie Buckmaster (Credera)" userId="S::allie.buckmaster@credera.com::db6165b2-1112-4e02-9d70-44931e1de11b" providerId="AD" clId="Web-{5F1A6125-2703-4B0E-BDB2-4A0BEEB7172F}" dt="2022-08-02T14:12:38.360" v="134"/>
        <pc:sldMkLst>
          <pc:docMk/>
          <pc:sldMk cId="3809074621" sldId="2128751519"/>
        </pc:sldMkLst>
        <pc:spChg chg="add mod">
          <ac:chgData name="Allie Buckmaster (Credera)" userId="S::allie.buckmaster@credera.com::db6165b2-1112-4e02-9d70-44931e1de11b" providerId="AD" clId="Web-{5F1A6125-2703-4B0E-BDB2-4A0BEEB7172F}" dt="2022-08-02T14:10:09.824" v="20" actId="20577"/>
          <ac:spMkLst>
            <pc:docMk/>
            <pc:sldMk cId="3809074621" sldId="2128751519"/>
            <ac:spMk id="3" creationId="{0D379FCF-0B6B-A4B4-61C2-159621949279}"/>
          </ac:spMkLst>
        </pc:spChg>
        <pc:graphicFrameChg chg="mod modGraphic">
          <ac:chgData name="Allie Buckmaster (Credera)" userId="S::allie.buckmaster@credera.com::db6165b2-1112-4e02-9d70-44931e1de11b" providerId="AD" clId="Web-{5F1A6125-2703-4B0E-BDB2-4A0BEEB7172F}" dt="2022-08-02T14:12:38.360" v="134"/>
          <ac:graphicFrameMkLst>
            <pc:docMk/>
            <pc:sldMk cId="3809074621" sldId="2128751519"/>
            <ac:graphicFrameMk id="10" creationId="{455251B0-3700-42B6-B903-B7EDDA14E75A}"/>
          </ac:graphicFrameMkLst>
        </pc:graphicFrameChg>
      </pc:sldChg>
    </pc:docChg>
  </pc:docChgLst>
  <pc:docChgLst>
    <pc:chgData name="Garrett Dorr (Credera)" userId="S::garrett.dorr@credera.com::f0b92278-bbee-413d-8e1d-46351ccab5d3" providerId="AD" clId="Web-{C5FF6D98-8054-DCD7-E02E-4794AD8857B5}"/>
    <pc:docChg chg="modSld">
      <pc:chgData name="Garrett Dorr (Credera)" userId="S::garrett.dorr@credera.com::f0b92278-bbee-413d-8e1d-46351ccab5d3" providerId="AD" clId="Web-{C5FF6D98-8054-DCD7-E02E-4794AD8857B5}" dt="2022-08-16T17:30:17.975" v="290" actId="20577"/>
      <pc:docMkLst>
        <pc:docMk/>
      </pc:docMkLst>
      <pc:sldChg chg="addSp delSp modSp">
        <pc:chgData name="Garrett Dorr (Credera)" userId="S::garrett.dorr@credera.com::f0b92278-bbee-413d-8e1d-46351ccab5d3" providerId="AD" clId="Web-{C5FF6D98-8054-DCD7-E02E-4794AD8857B5}" dt="2022-08-16T17:30:17.975" v="290" actId="20577"/>
        <pc:sldMkLst>
          <pc:docMk/>
          <pc:sldMk cId="2852867941" sldId="337"/>
        </pc:sldMkLst>
        <pc:spChg chg="mod">
          <ac:chgData name="Garrett Dorr (Credera)" userId="S::garrett.dorr@credera.com::f0b92278-bbee-413d-8e1d-46351ccab5d3" providerId="AD" clId="Web-{C5FF6D98-8054-DCD7-E02E-4794AD8857B5}" dt="2022-08-16T17:23:30.410" v="33" actId="20577"/>
          <ac:spMkLst>
            <pc:docMk/>
            <pc:sldMk cId="2852867941" sldId="337"/>
            <ac:spMk id="4" creationId="{D2E59DDB-2B25-4069-97C8-DC5AE6B28143}"/>
          </ac:spMkLst>
        </pc:spChg>
        <pc:spChg chg="add del mod">
          <ac:chgData name="Garrett Dorr (Credera)" userId="S::garrett.dorr@credera.com::f0b92278-bbee-413d-8e1d-46351ccab5d3" providerId="AD" clId="Web-{C5FF6D98-8054-DCD7-E02E-4794AD8857B5}" dt="2022-08-15T14:48:29.326" v="12"/>
          <ac:spMkLst>
            <pc:docMk/>
            <pc:sldMk cId="2852867941" sldId="337"/>
            <ac:spMk id="8" creationId="{044A8754-C7DE-1040-BF0D-737A785D70D1}"/>
          </ac:spMkLst>
        </pc:spChg>
        <pc:spChg chg="mod">
          <ac:chgData name="Garrett Dorr (Credera)" userId="S::garrett.dorr@credera.com::f0b92278-bbee-413d-8e1d-46351ccab5d3" providerId="AD" clId="Web-{C5FF6D98-8054-DCD7-E02E-4794AD8857B5}" dt="2022-08-15T16:06:40.430" v="26" actId="20577"/>
          <ac:spMkLst>
            <pc:docMk/>
            <pc:sldMk cId="2852867941" sldId="337"/>
            <ac:spMk id="19" creationId="{B2E52529-C8EE-45AB-B1F8-CB7CB717FBB1}"/>
          </ac:spMkLst>
        </pc:spChg>
        <pc:spChg chg="mod">
          <ac:chgData name="Garrett Dorr (Credera)" userId="S::garrett.dorr@credera.com::f0b92278-bbee-413d-8e1d-46351ccab5d3" providerId="AD" clId="Web-{C5FF6D98-8054-DCD7-E02E-4794AD8857B5}" dt="2022-08-16T17:30:17.975" v="290" actId="20577"/>
          <ac:spMkLst>
            <pc:docMk/>
            <pc:sldMk cId="2852867941" sldId="337"/>
            <ac:spMk id="20" creationId="{7D332016-CA8B-4C90-8719-BA9FFA08DC73}"/>
          </ac:spMkLst>
        </pc:spChg>
        <pc:picChg chg="add del mod ord">
          <ac:chgData name="Garrett Dorr (Credera)" userId="S::garrett.dorr@credera.com::f0b92278-bbee-413d-8e1d-46351ccab5d3" providerId="AD" clId="Web-{C5FF6D98-8054-DCD7-E02E-4794AD8857B5}" dt="2022-08-15T14:49:03.451" v="15"/>
          <ac:picMkLst>
            <pc:docMk/>
            <pc:sldMk cId="2852867941" sldId="337"/>
            <ac:picMk id="6" creationId="{9D5A1A10-8184-FD61-8E88-9850FEF9F154}"/>
          </ac:picMkLst>
        </pc:picChg>
        <pc:picChg chg="add mod ord modCrop">
          <ac:chgData name="Garrett Dorr (Credera)" userId="S::garrett.dorr@credera.com::f0b92278-bbee-413d-8e1d-46351ccab5d3" providerId="AD" clId="Web-{C5FF6D98-8054-DCD7-E02E-4794AD8857B5}" dt="2022-08-15T14:49:31.685" v="21"/>
          <ac:picMkLst>
            <pc:docMk/>
            <pc:sldMk cId="2852867941" sldId="337"/>
            <ac:picMk id="10" creationId="{7FB8094D-3613-0C82-D60F-9FF925B21203}"/>
          </ac:picMkLst>
        </pc:picChg>
        <pc:picChg chg="del">
          <ac:chgData name="Garrett Dorr (Credera)" userId="S::garrett.dorr@credera.com::f0b92278-bbee-413d-8e1d-46351ccab5d3" providerId="AD" clId="Web-{C5FF6D98-8054-DCD7-E02E-4794AD8857B5}" dt="2022-08-15T14:48:01.748" v="11"/>
          <ac:picMkLst>
            <pc:docMk/>
            <pc:sldMk cId="2852867941" sldId="337"/>
            <ac:picMk id="15" creationId="{1C22DA21-94A8-48F6-A269-398F58FA0C8C}"/>
          </ac:picMkLst>
        </pc:picChg>
      </pc:sldChg>
    </pc:docChg>
  </pc:docChgLst>
  <pc:docChgLst>
    <pc:chgData name="Logan Parmeter (Credera)" userId="S::logan.parmeter@credera.com::70a75236-2aea-4f54-a4db-412bd5d56de7" providerId="AD" clId="Web-{F8186A0E-2471-47E1-A723-241CEC44CA4C}"/>
    <pc:docChg chg="modSld">
      <pc:chgData name="Logan Parmeter (Credera)" userId="S::logan.parmeter@credera.com::70a75236-2aea-4f54-a4db-412bd5d56de7" providerId="AD" clId="Web-{F8186A0E-2471-47E1-A723-241CEC44CA4C}" dt="2022-08-15T15:30:47.493" v="332" actId="20577"/>
      <pc:docMkLst>
        <pc:docMk/>
      </pc:docMkLst>
      <pc:sldChg chg="modSp">
        <pc:chgData name="Logan Parmeter (Credera)" userId="S::logan.parmeter@credera.com::70a75236-2aea-4f54-a4db-412bd5d56de7" providerId="AD" clId="Web-{F8186A0E-2471-47E1-A723-241CEC44CA4C}" dt="2022-08-15T15:30:47.493" v="332" actId="20577"/>
        <pc:sldMkLst>
          <pc:docMk/>
          <pc:sldMk cId="2852867941" sldId="337"/>
        </pc:sldMkLst>
        <pc:spChg chg="mod">
          <ac:chgData name="Logan Parmeter (Credera)" userId="S::logan.parmeter@credera.com::70a75236-2aea-4f54-a4db-412bd5d56de7" providerId="AD" clId="Web-{F8186A0E-2471-47E1-A723-241CEC44CA4C}" dt="2022-08-15T15:10:31.147" v="8" actId="20577"/>
          <ac:spMkLst>
            <pc:docMk/>
            <pc:sldMk cId="2852867941" sldId="337"/>
            <ac:spMk id="9" creationId="{02E6E083-9E02-4F5A-9C15-3A0A642F3756}"/>
          </ac:spMkLst>
        </pc:spChg>
        <pc:spChg chg="mod">
          <ac:chgData name="Logan Parmeter (Credera)" userId="S::logan.parmeter@credera.com::70a75236-2aea-4f54-a4db-412bd5d56de7" providerId="AD" clId="Web-{F8186A0E-2471-47E1-A723-241CEC44CA4C}" dt="2022-08-15T15:10:46.163" v="35" actId="20577"/>
          <ac:spMkLst>
            <pc:docMk/>
            <pc:sldMk cId="2852867941" sldId="337"/>
            <ac:spMk id="11" creationId="{6122C843-11BD-4531-A9DF-568FAAD46F16}"/>
          </ac:spMkLst>
        </pc:spChg>
        <pc:spChg chg="mod">
          <ac:chgData name="Logan Parmeter (Credera)" userId="S::logan.parmeter@credera.com::70a75236-2aea-4f54-a4db-412bd5d56de7" providerId="AD" clId="Web-{F8186A0E-2471-47E1-A723-241CEC44CA4C}" dt="2022-08-15T15:12:27.870" v="59" actId="20577"/>
          <ac:spMkLst>
            <pc:docMk/>
            <pc:sldMk cId="2852867941" sldId="337"/>
            <ac:spMk id="12" creationId="{4738A629-7411-4DAF-9341-D3042ECC5F60}"/>
          </ac:spMkLst>
        </pc:spChg>
        <pc:spChg chg="mod">
          <ac:chgData name="Logan Parmeter (Credera)" userId="S::logan.parmeter@credera.com::70a75236-2aea-4f54-a4db-412bd5d56de7" providerId="AD" clId="Web-{F8186A0E-2471-47E1-A723-241CEC44CA4C}" dt="2022-08-15T15:30:47.493" v="332" actId="20577"/>
          <ac:spMkLst>
            <pc:docMk/>
            <pc:sldMk cId="2852867941" sldId="337"/>
            <ac:spMk id="13" creationId="{FB6A44CB-5694-4017-A318-755B739E813B}"/>
          </ac:spMkLst>
        </pc:spChg>
        <pc:picChg chg="mod">
          <ac:chgData name="Logan Parmeter (Credera)" userId="S::logan.parmeter@credera.com::70a75236-2aea-4f54-a4db-412bd5d56de7" providerId="AD" clId="Web-{F8186A0E-2471-47E1-A723-241CEC44CA4C}" dt="2022-08-15T15:15:29.300" v="60"/>
          <ac:picMkLst>
            <pc:docMk/>
            <pc:sldMk cId="2852867941" sldId="337"/>
            <ac:picMk id="17" creationId="{6C5F1AB8-84AF-4091-8B6C-F59DC4F91E13}"/>
          </ac:picMkLst>
        </pc:picChg>
      </pc:sldChg>
    </pc:docChg>
  </pc:docChgLst>
  <pc:docChgLst>
    <pc:chgData name="Allie Buckmaster" userId="db6165b2-1112-4e02-9d70-44931e1de11b" providerId="ADAL" clId="{C879CDDD-0D63-47BD-93B3-14DC0BBD8E06}"/>
    <pc:docChg chg="custSel modSld">
      <pc:chgData name="Allie Buckmaster" userId="db6165b2-1112-4e02-9d70-44931e1de11b" providerId="ADAL" clId="{C879CDDD-0D63-47BD-93B3-14DC0BBD8E06}" dt="2022-08-16T17:21:53.490" v="498" actId="1076"/>
      <pc:docMkLst>
        <pc:docMk/>
      </pc:docMkLst>
      <pc:sldChg chg="modSp mod">
        <pc:chgData name="Allie Buckmaster" userId="db6165b2-1112-4e02-9d70-44931e1de11b" providerId="ADAL" clId="{C879CDDD-0D63-47BD-93B3-14DC0BBD8E06}" dt="2022-08-16T17:17:24.906" v="384" actId="20577"/>
        <pc:sldMkLst>
          <pc:docMk/>
          <pc:sldMk cId="2852867941" sldId="337"/>
        </pc:sldMkLst>
        <pc:spChg chg="mod">
          <ac:chgData name="Allie Buckmaster" userId="db6165b2-1112-4e02-9d70-44931e1de11b" providerId="ADAL" clId="{C879CDDD-0D63-47BD-93B3-14DC0BBD8E06}" dt="2022-08-16T17:15:17.089" v="323" actId="20577"/>
          <ac:spMkLst>
            <pc:docMk/>
            <pc:sldMk cId="2852867941" sldId="337"/>
            <ac:spMk id="4" creationId="{D2E59DDB-2B25-4069-97C8-DC5AE6B28143}"/>
          </ac:spMkLst>
        </pc:spChg>
        <pc:spChg chg="mod">
          <ac:chgData name="Allie Buckmaster" userId="db6165b2-1112-4e02-9d70-44931e1de11b" providerId="ADAL" clId="{C879CDDD-0D63-47BD-93B3-14DC0BBD8E06}" dt="2022-08-16T17:17:24.906" v="384" actId="20577"/>
          <ac:spMkLst>
            <pc:docMk/>
            <pc:sldMk cId="2852867941" sldId="337"/>
            <ac:spMk id="13" creationId="{FB6A44CB-5694-4017-A318-755B739E813B}"/>
          </ac:spMkLst>
        </pc:spChg>
        <pc:spChg chg="mod">
          <ac:chgData name="Allie Buckmaster" userId="db6165b2-1112-4e02-9d70-44931e1de11b" providerId="ADAL" clId="{C879CDDD-0D63-47BD-93B3-14DC0BBD8E06}" dt="2022-08-16T17:15:29.928" v="383" actId="20577"/>
          <ac:spMkLst>
            <pc:docMk/>
            <pc:sldMk cId="2852867941" sldId="337"/>
            <ac:spMk id="18" creationId="{422D5D9A-B13E-4682-B5FA-878928B6FF01}"/>
          </ac:spMkLst>
        </pc:spChg>
      </pc:sldChg>
      <pc:sldChg chg="modSp mod">
        <pc:chgData name="Allie Buckmaster" userId="db6165b2-1112-4e02-9d70-44931e1de11b" providerId="ADAL" clId="{C879CDDD-0D63-47BD-93B3-14DC0BBD8E06}" dt="2022-08-16T17:21:53.490" v="498" actId="1076"/>
        <pc:sldMkLst>
          <pc:docMk/>
          <pc:sldMk cId="2021139036" sldId="2128751515"/>
        </pc:sldMkLst>
        <pc:spChg chg="mod">
          <ac:chgData name="Allie Buckmaster" userId="db6165b2-1112-4e02-9d70-44931e1de11b" providerId="ADAL" clId="{C879CDDD-0D63-47BD-93B3-14DC0BBD8E06}" dt="2022-08-16T17:21:53.490" v="498" actId="1076"/>
          <ac:spMkLst>
            <pc:docMk/>
            <pc:sldMk cId="2021139036" sldId="2128751515"/>
            <ac:spMk id="14" creationId="{AD3741E8-66AD-480A-B0DD-437E1B510D74}"/>
          </ac:spMkLst>
        </pc:spChg>
      </pc:sldChg>
      <pc:sldChg chg="modSp mod">
        <pc:chgData name="Allie Buckmaster" userId="db6165b2-1112-4e02-9d70-44931e1de11b" providerId="ADAL" clId="{C879CDDD-0D63-47BD-93B3-14DC0BBD8E06}" dt="2022-08-16T16:58:09.256" v="307" actId="20577"/>
        <pc:sldMkLst>
          <pc:docMk/>
          <pc:sldMk cId="3243441567" sldId="2128751517"/>
        </pc:sldMkLst>
        <pc:spChg chg="mod">
          <ac:chgData name="Allie Buckmaster" userId="db6165b2-1112-4e02-9d70-44931e1de11b" providerId="ADAL" clId="{C879CDDD-0D63-47BD-93B3-14DC0BBD8E06}" dt="2022-08-16T15:25:01.405" v="82" actId="6549"/>
          <ac:spMkLst>
            <pc:docMk/>
            <pc:sldMk cId="3243441567" sldId="2128751517"/>
            <ac:spMk id="17" creationId="{6A1AA367-C171-451F-9BD9-DF39189FBAF8}"/>
          </ac:spMkLst>
        </pc:spChg>
        <pc:spChg chg="mod">
          <ac:chgData name="Allie Buckmaster" userId="db6165b2-1112-4e02-9d70-44931e1de11b" providerId="ADAL" clId="{C879CDDD-0D63-47BD-93B3-14DC0BBD8E06}" dt="2022-08-16T16:57:22.763" v="153" actId="6549"/>
          <ac:spMkLst>
            <pc:docMk/>
            <pc:sldMk cId="3243441567" sldId="2128751517"/>
            <ac:spMk id="18" creationId="{D5EB6E5D-2EBA-47B6-8BF4-EC42203611A6}"/>
          </ac:spMkLst>
        </pc:spChg>
        <pc:spChg chg="mod">
          <ac:chgData name="Allie Buckmaster" userId="db6165b2-1112-4e02-9d70-44931e1de11b" providerId="ADAL" clId="{C879CDDD-0D63-47BD-93B3-14DC0BBD8E06}" dt="2022-08-16T16:58:09.256" v="307" actId="20577"/>
          <ac:spMkLst>
            <pc:docMk/>
            <pc:sldMk cId="3243441567" sldId="2128751517"/>
            <ac:spMk id="22" creationId="{89B22D04-6479-4615-BA4E-621370964F27}"/>
          </ac:spMkLst>
        </pc:spChg>
      </pc:sldChg>
      <pc:sldChg chg="delSp modSp mod">
        <pc:chgData name="Allie Buckmaster" userId="db6165b2-1112-4e02-9d70-44931e1de11b" providerId="ADAL" clId="{C879CDDD-0D63-47BD-93B3-14DC0BBD8E06}" dt="2022-08-16T17:20:59.933" v="485" actId="20577"/>
        <pc:sldMkLst>
          <pc:docMk/>
          <pc:sldMk cId="4294055295" sldId="2128751520"/>
        </pc:sldMkLst>
        <pc:spChg chg="del">
          <ac:chgData name="Allie Buckmaster" userId="db6165b2-1112-4e02-9d70-44931e1de11b" providerId="ADAL" clId="{C879CDDD-0D63-47BD-93B3-14DC0BBD8E06}" dt="2022-08-16T17:20:27.619" v="482" actId="478"/>
          <ac:spMkLst>
            <pc:docMk/>
            <pc:sldMk cId="4294055295" sldId="2128751520"/>
            <ac:spMk id="3" creationId="{4FCF2D75-07CE-4DB2-9018-C0DAD8193A53}"/>
          </ac:spMkLst>
        </pc:spChg>
        <pc:spChg chg="mod">
          <ac:chgData name="Allie Buckmaster" userId="db6165b2-1112-4e02-9d70-44931e1de11b" providerId="ADAL" clId="{C879CDDD-0D63-47BD-93B3-14DC0BBD8E06}" dt="2022-08-16T17:19:49.811" v="402" actId="6549"/>
          <ac:spMkLst>
            <pc:docMk/>
            <pc:sldMk cId="4294055295" sldId="2128751520"/>
            <ac:spMk id="5" creationId="{8BB39161-C12C-4887-8EC3-CEC14626D57D}"/>
          </ac:spMkLst>
        </pc:spChg>
        <pc:spChg chg="mod">
          <ac:chgData name="Allie Buckmaster" userId="db6165b2-1112-4e02-9d70-44931e1de11b" providerId="ADAL" clId="{C879CDDD-0D63-47BD-93B3-14DC0BBD8E06}" dt="2022-08-16T17:20:59.933" v="485" actId="20577"/>
          <ac:spMkLst>
            <pc:docMk/>
            <pc:sldMk cId="4294055295" sldId="2128751520"/>
            <ac:spMk id="7" creationId="{3A1376BC-BD19-475F-91B5-1E6479FB747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C7B18-58F7-48E8-95D2-988B9348CC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BF7DFB-6326-4A8B-9273-D44A5B8DE0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7756C6-6FEE-4B7D-AB8B-AA7A7234CADB}" type="datetimeFigureOut">
              <a:rPr lang="en-US" smtClean="0"/>
              <a:t>8/16/2022</a:t>
            </a:fld>
            <a:endParaRPr lang="en-US"/>
          </a:p>
        </p:txBody>
      </p:sp>
      <p:sp>
        <p:nvSpPr>
          <p:cNvPr id="4" name="Footer Placeholder 3">
            <a:extLst>
              <a:ext uri="{FF2B5EF4-FFF2-40B4-BE49-F238E27FC236}">
                <a16:creationId xmlns:a16="http://schemas.microsoft.com/office/drawing/2014/main" id="{FB42570E-DE4A-4B17-AE78-1C10E6A801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28A6B-C105-4C0F-A12E-9A83549286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70437B-81E7-466A-8496-40CCE42E0DC4}" type="slidenum">
              <a:rPr lang="en-US" smtClean="0"/>
              <a:t>‹#›</a:t>
            </a:fld>
            <a:endParaRPr lang="en-US"/>
          </a:p>
        </p:txBody>
      </p:sp>
    </p:spTree>
    <p:extLst>
      <p:ext uri="{BB962C8B-B14F-4D97-AF65-F5344CB8AC3E}">
        <p14:creationId xmlns:p14="http://schemas.microsoft.com/office/powerpoint/2010/main" val="3569242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492E9-11EC-2D4B-8371-9EB2D50A338F}" type="datetimeFigureOut">
              <a:rPr lang="en-US" smtClean="0"/>
              <a:t>8/16/2022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70AB1-3168-344E-8E3E-7B38D6A6759A}" type="slidenum">
              <a:rPr lang="en-US" smtClean="0"/>
              <a:t>‹#›</a:t>
            </a:fld>
            <a:endParaRPr lang="en-US"/>
          </a:p>
        </p:txBody>
      </p:sp>
    </p:spTree>
    <p:extLst>
      <p:ext uri="{BB962C8B-B14F-4D97-AF65-F5344CB8AC3E}">
        <p14:creationId xmlns:p14="http://schemas.microsoft.com/office/powerpoint/2010/main" val="385041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032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95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9183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636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414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68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9.svg"/><Relationship Id="rId4" Type="http://schemas.openxmlformats.org/officeDocument/2006/relationships/image" Target="../media/image4.svg"/><Relationship Id="rId9"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8.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External)">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676F5-09CB-4E31-916E-7587604D8820}"/>
              </a:ext>
            </a:extLst>
          </p:cNvPr>
          <p:cNvSpPr/>
          <p:nvPr userDrawn="1"/>
        </p:nvSpPr>
        <p:spPr>
          <a:xfrm>
            <a:off x="0" y="2828897"/>
            <a:ext cx="12191985" cy="40291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172027B-39FF-2245-8551-E570345424CF}"/>
              </a:ext>
            </a:extLst>
          </p:cNvPr>
          <p:cNvSpPr/>
          <p:nvPr userDrawn="1"/>
        </p:nvSpPr>
        <p:spPr>
          <a:xfrm>
            <a:off x="194733" y="1143000"/>
            <a:ext cx="11844867" cy="296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035D80-C14D-4366-A425-DA4D85B3659C}"/>
              </a:ext>
            </a:extLst>
          </p:cNvPr>
          <p:cNvCxnSpPr/>
          <p:nvPr userDrawn="1"/>
        </p:nvCxnSpPr>
        <p:spPr>
          <a:xfrm>
            <a:off x="2928395" y="1139909"/>
            <a:ext cx="0" cy="7103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7303FA8-F3AF-47AC-A877-35190F393B4E}"/>
              </a:ext>
            </a:extLst>
          </p:cNvPr>
          <p:cNvSpPr>
            <a:spLocks noGrp="1"/>
          </p:cNvSpPr>
          <p:nvPr>
            <p:ph type="body" sz="quarter" idx="13" hasCustomPrompt="1"/>
          </p:nvPr>
        </p:nvSpPr>
        <p:spPr>
          <a:xfrm>
            <a:off x="644749" y="4266281"/>
            <a:ext cx="10944133" cy="594451"/>
          </a:xfrm>
          <a:prstGeom prst="rect">
            <a:avLst/>
          </a:prstGeom>
        </p:spPr>
        <p:txBody>
          <a:bodyPr lIns="0" anchor="ctr"/>
          <a:lstStyle>
            <a:lvl1pPr>
              <a:defRPr sz="4000">
                <a:solidFill>
                  <a:schemeClr val="bg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13" name="Text Placeholder 3">
            <a:extLst>
              <a:ext uri="{FF2B5EF4-FFF2-40B4-BE49-F238E27FC236}">
                <a16:creationId xmlns:a16="http://schemas.microsoft.com/office/drawing/2014/main" id="{0D00688E-82D0-40EF-BD6A-D7CAEC618E75}"/>
              </a:ext>
            </a:extLst>
          </p:cNvPr>
          <p:cNvSpPr>
            <a:spLocks noGrp="1"/>
          </p:cNvSpPr>
          <p:nvPr>
            <p:ph type="body" sz="quarter" idx="14" hasCustomPrompt="1"/>
          </p:nvPr>
        </p:nvSpPr>
        <p:spPr>
          <a:xfrm>
            <a:off x="644750" y="4992441"/>
            <a:ext cx="2170168" cy="284784"/>
          </a:xfrm>
          <a:prstGeom prst="rect">
            <a:avLst/>
          </a:prstGeom>
        </p:spPr>
        <p:txBody>
          <a:bodyPr lIns="0" rIns="0" anchor="ctr"/>
          <a:lstStyle>
            <a:lvl1pPr>
              <a:defRPr sz="1400" b="0">
                <a:solidFill>
                  <a:schemeClr val="bg1"/>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15" name="Picture Placeholder 5">
            <a:extLst>
              <a:ext uri="{FF2B5EF4-FFF2-40B4-BE49-F238E27FC236}">
                <a16:creationId xmlns:a16="http://schemas.microsoft.com/office/drawing/2014/main" id="{14CE9ECB-4D5C-4C82-8C07-E3B6FE21CDBB}"/>
              </a:ext>
            </a:extLst>
          </p:cNvPr>
          <p:cNvSpPr>
            <a:spLocks noGrp="1"/>
          </p:cNvSpPr>
          <p:nvPr>
            <p:ph type="pic" sz="quarter" idx="15" hasCustomPrompt="1"/>
          </p:nvPr>
        </p:nvSpPr>
        <p:spPr>
          <a:xfrm>
            <a:off x="3251064" y="990258"/>
            <a:ext cx="3132138" cy="1009650"/>
          </a:xfrm>
          <a:prstGeom prst="rect">
            <a:avLst/>
          </a:prstGeom>
        </p:spPr>
        <p:txBody>
          <a:bodyPr anchor="ctr"/>
          <a:lstStyle>
            <a:lvl1pPr algn="ctr">
              <a:defRPr sz="1100" b="0">
                <a:latin typeface="+mj-lt"/>
              </a:defRPr>
            </a:lvl1pPr>
          </a:lstStyle>
          <a:p>
            <a:r>
              <a:rPr lang="en-US"/>
              <a:t>Client Logo</a:t>
            </a:r>
          </a:p>
        </p:txBody>
      </p:sp>
      <p:pic>
        <p:nvPicPr>
          <p:cNvPr id="19" name="Picture 18">
            <a:extLst>
              <a:ext uri="{FF2B5EF4-FFF2-40B4-BE49-F238E27FC236}">
                <a16:creationId xmlns:a16="http://schemas.microsoft.com/office/drawing/2014/main" id="{DC3F7018-2086-40C6-9F7A-F5B22C789D7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44750" y="1319890"/>
            <a:ext cx="2102310" cy="350385"/>
          </a:xfrm>
          <a:prstGeom prst="rect">
            <a:avLst/>
          </a:prstGeom>
        </p:spPr>
      </p:pic>
      <p:sp>
        <p:nvSpPr>
          <p:cNvPr id="12" name="TextBox 11">
            <a:extLst>
              <a:ext uri="{FF2B5EF4-FFF2-40B4-BE49-F238E27FC236}">
                <a16:creationId xmlns:a16="http://schemas.microsoft.com/office/drawing/2014/main" id="{142D1A43-57AD-4CC9-AA56-14D05D9803AE}"/>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30066231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s + Bullets (2 Columns)">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32004346-FA84-4462-BF42-2838926862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6" name="Text Placeholder 12">
            <a:extLst>
              <a:ext uri="{FF2B5EF4-FFF2-40B4-BE49-F238E27FC236}">
                <a16:creationId xmlns:a16="http://schemas.microsoft.com/office/drawing/2014/main" id="{E8A700BE-8CEC-413A-A8E5-23DA91840AFB}"/>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7" name="Text Placeholder 12">
            <a:extLst>
              <a:ext uri="{FF2B5EF4-FFF2-40B4-BE49-F238E27FC236}">
                <a16:creationId xmlns:a16="http://schemas.microsoft.com/office/drawing/2014/main" id="{6936BD8F-9EED-48EB-9FEA-EE4A2395955B}"/>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0" name="Text Placeholder 2">
            <a:extLst>
              <a:ext uri="{FF2B5EF4-FFF2-40B4-BE49-F238E27FC236}">
                <a16:creationId xmlns:a16="http://schemas.microsoft.com/office/drawing/2014/main" id="{21740B88-A74C-4E0B-ACE2-7A1F2CADF23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E45BAB1B-DF91-411E-8FAC-181EB47114D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14F4829A-8360-8D41-901B-61B5E39BE7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F432EA2E-B289-4F17-B0F2-3042867EED6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644A172-BD6D-443F-BBD5-1508E9772C5E}"/>
              </a:ext>
            </a:extLst>
          </p:cNvPr>
          <p:cNvSpPr>
            <a:spLocks noGrp="1"/>
          </p:cNvSpPr>
          <p:nvPr>
            <p:ph type="body" sz="quarter" idx="30"/>
          </p:nvPr>
        </p:nvSpPr>
        <p:spPr>
          <a:xfrm>
            <a:off x="234658"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085EC67D-1157-40B0-B278-66DA46B4A160}"/>
              </a:ext>
            </a:extLst>
          </p:cNvPr>
          <p:cNvSpPr>
            <a:spLocks noGrp="1"/>
          </p:cNvSpPr>
          <p:nvPr>
            <p:ph type="body" sz="quarter" idx="33"/>
          </p:nvPr>
        </p:nvSpPr>
        <p:spPr>
          <a:xfrm>
            <a:off x="6097370"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507019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2 Columns)">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8721300-1092-4B4B-AF7D-920DE19DC97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6C47E2AF-BA53-45B7-ADB9-19B23B3FB67E}"/>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4D79FCDB-5418-4C97-A31E-B75FC3818CDE}"/>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058A165-8972-5E4C-8A55-800FB2E5739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232C902D-F56F-4B92-92CE-5CCEA9AC40D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9527A626-AD9B-4411-BA7E-2D65E8FD8C6D}"/>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2FEA7008-C848-4120-878A-B2B927BF0A28}"/>
              </a:ext>
            </a:extLst>
          </p:cNvPr>
          <p:cNvSpPr>
            <a:spLocks noGrp="1"/>
          </p:cNvSpPr>
          <p:nvPr>
            <p:ph type="body" sz="quarter" idx="33"/>
          </p:nvPr>
        </p:nvSpPr>
        <p:spPr>
          <a:xfrm>
            <a:off x="6097370"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133331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s + Bullets + Object">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FD9C6492-903A-D04B-B7EE-536DD418DE8A}"/>
              </a:ext>
            </a:extLst>
          </p:cNvPr>
          <p:cNvSpPr>
            <a:spLocks noGrp="1"/>
          </p:cNvSpPr>
          <p:nvPr>
            <p:ph sz="quarter" idx="17"/>
          </p:nvPr>
        </p:nvSpPr>
        <p:spPr>
          <a:xfrm>
            <a:off x="6102056" y="1576413"/>
            <a:ext cx="5861343" cy="4756175"/>
          </a:xfrm>
          <a:prstGeom prst="rect">
            <a:avLst/>
          </a:prstGeom>
        </p:spPr>
        <p:txBody>
          <a:bodyPr/>
          <a:lstStyle>
            <a:lvl1pPr>
              <a:defRPr sz="1100" b="0">
                <a:solidFill>
                  <a:schemeClr val="tx1"/>
                </a:solidFill>
                <a:latin typeface="+mn-lt"/>
              </a:defRPr>
            </a:lvl1pPr>
          </a:lstStyle>
          <a:p>
            <a:pPr lvl="0"/>
            <a:endParaRPr lang="en-US"/>
          </a:p>
        </p:txBody>
      </p:sp>
      <p:sp>
        <p:nvSpPr>
          <p:cNvPr id="10" name="Slide Number Placeholder 5">
            <a:extLst>
              <a:ext uri="{FF2B5EF4-FFF2-40B4-BE49-F238E27FC236}">
                <a16:creationId xmlns:a16="http://schemas.microsoft.com/office/drawing/2014/main" id="{FF240232-526B-40C0-93FE-46A4B97092C6}"/>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1" name="Text Placeholder 12">
            <a:extLst>
              <a:ext uri="{FF2B5EF4-FFF2-40B4-BE49-F238E27FC236}">
                <a16:creationId xmlns:a16="http://schemas.microsoft.com/office/drawing/2014/main" id="{222A2D28-DB1C-46B0-938F-CAFD3AB4A452}"/>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2" name="Text Placeholder 12">
            <a:extLst>
              <a:ext uri="{FF2B5EF4-FFF2-40B4-BE49-F238E27FC236}">
                <a16:creationId xmlns:a16="http://schemas.microsoft.com/office/drawing/2014/main" id="{E0CD0782-FE4A-4C66-93EE-7364B752F6FA}"/>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cxnSp>
        <p:nvCxnSpPr>
          <p:cNvPr id="13" name="Straight Connector 12">
            <a:extLst>
              <a:ext uri="{FF2B5EF4-FFF2-40B4-BE49-F238E27FC236}">
                <a16:creationId xmlns:a16="http://schemas.microsoft.com/office/drawing/2014/main" id="{AA6E006F-E076-4C1E-84C5-6A18CEB51383}"/>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AB75919B-DCFD-A749-9A81-305D74047E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4" name="Title Placeholder 1">
            <a:extLst>
              <a:ext uri="{FF2B5EF4-FFF2-40B4-BE49-F238E27FC236}">
                <a16:creationId xmlns:a16="http://schemas.microsoft.com/office/drawing/2014/main" id="{86DD0137-F66A-4770-9280-C090E629E81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7" name="Text Placeholder 2">
            <a:extLst>
              <a:ext uri="{FF2B5EF4-FFF2-40B4-BE49-F238E27FC236}">
                <a16:creationId xmlns:a16="http://schemas.microsoft.com/office/drawing/2014/main" id="{F2D5A455-6862-4C28-B0FB-E1B4386341E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11" name="Text Placeholder 8">
            <a:extLst>
              <a:ext uri="{FF2B5EF4-FFF2-40B4-BE49-F238E27FC236}">
                <a16:creationId xmlns:a16="http://schemas.microsoft.com/office/drawing/2014/main" id="{7C3DAD46-7AFE-4576-A6D7-1F9ACF1BDB28}"/>
              </a:ext>
            </a:extLst>
          </p:cNvPr>
          <p:cNvSpPr>
            <a:spLocks noGrp="1"/>
          </p:cNvSpPr>
          <p:nvPr>
            <p:ph type="body" sz="quarter" idx="30"/>
          </p:nvPr>
        </p:nvSpPr>
        <p:spPr>
          <a:xfrm>
            <a:off x="234658" y="1576412"/>
            <a:ext cx="5861342" cy="4757135"/>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499876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 Objec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8072F244-199F-4B9C-A0D4-43060CF00C4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3" name="Content Placeholder 3">
            <a:extLst>
              <a:ext uri="{FF2B5EF4-FFF2-40B4-BE49-F238E27FC236}">
                <a16:creationId xmlns:a16="http://schemas.microsoft.com/office/drawing/2014/main" id="{D2FF205F-632F-4D78-B894-5D4AB6A752FB}"/>
              </a:ext>
            </a:extLst>
          </p:cNvPr>
          <p:cNvSpPr>
            <a:spLocks noGrp="1"/>
          </p:cNvSpPr>
          <p:nvPr>
            <p:ph sz="quarter" idx="17"/>
          </p:nvPr>
        </p:nvSpPr>
        <p:spPr>
          <a:xfrm>
            <a:off x="6102056" y="1409700"/>
            <a:ext cx="5861343" cy="4852840"/>
          </a:xfrm>
          <a:prstGeom prst="rect">
            <a:avLst/>
          </a:prstGeom>
        </p:spPr>
        <p:txBody>
          <a:bodyPr/>
          <a:lstStyle>
            <a:lvl1pPr>
              <a:defRPr>
                <a:solidFill>
                  <a:schemeClr val="tx1"/>
                </a:solidFill>
              </a:defRPr>
            </a:lvl1pPr>
          </a:lstStyle>
          <a:p>
            <a:pPr lvl="0"/>
            <a:endParaRPr lang="en-US"/>
          </a:p>
        </p:txBody>
      </p:sp>
      <p:sp>
        <p:nvSpPr>
          <p:cNvPr id="9" name="Text Placeholder 2">
            <a:extLst>
              <a:ext uri="{FF2B5EF4-FFF2-40B4-BE49-F238E27FC236}">
                <a16:creationId xmlns:a16="http://schemas.microsoft.com/office/drawing/2014/main" id="{88D2ECBC-8EF0-498F-8B7A-94B8EA83C412}"/>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1" name="Straight Connector 10">
            <a:extLst>
              <a:ext uri="{FF2B5EF4-FFF2-40B4-BE49-F238E27FC236}">
                <a16:creationId xmlns:a16="http://schemas.microsoft.com/office/drawing/2014/main" id="{A83BA37F-7A87-470E-A031-A98E6F8E8B8B}"/>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08637F1-EAA8-894B-A579-F13B9B768BF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39F1B98-9EB3-415C-ABF5-B26489027A0F}"/>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C686EBB4-BC99-4AD2-A48B-118BBE3EE735}"/>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71096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s + Bullets (3 Columns)">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D288BE8D-9BC7-4CEB-B064-9FAF35FF14D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30" name="Text Placeholder 12">
            <a:extLst>
              <a:ext uri="{FF2B5EF4-FFF2-40B4-BE49-F238E27FC236}">
                <a16:creationId xmlns:a16="http://schemas.microsoft.com/office/drawing/2014/main" id="{DE035543-C6C0-43B6-9525-318ABB9FE927}"/>
              </a:ext>
            </a:extLst>
          </p:cNvPr>
          <p:cNvSpPr>
            <a:spLocks noGrp="1"/>
          </p:cNvSpPr>
          <p:nvPr>
            <p:ph type="body" sz="quarter" idx="15" hasCustomPrompt="1"/>
          </p:nvPr>
        </p:nvSpPr>
        <p:spPr>
          <a:xfrm>
            <a:off x="228600"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2" name="Text Placeholder 12">
            <a:extLst>
              <a:ext uri="{FF2B5EF4-FFF2-40B4-BE49-F238E27FC236}">
                <a16:creationId xmlns:a16="http://schemas.microsoft.com/office/drawing/2014/main" id="{A82E5921-DA51-4F4E-9F6F-1904EA5B2583}"/>
              </a:ext>
            </a:extLst>
          </p:cNvPr>
          <p:cNvSpPr>
            <a:spLocks noGrp="1"/>
          </p:cNvSpPr>
          <p:nvPr>
            <p:ph type="body" sz="quarter" idx="33" hasCustomPrompt="1"/>
          </p:nvPr>
        </p:nvSpPr>
        <p:spPr>
          <a:xfrm>
            <a:off x="8159746"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4" name="Text Placeholder 12">
            <a:extLst>
              <a:ext uri="{FF2B5EF4-FFF2-40B4-BE49-F238E27FC236}">
                <a16:creationId xmlns:a16="http://schemas.microsoft.com/office/drawing/2014/main" id="{FE20025E-63C5-41F0-A3A4-38B0A1B06926}"/>
              </a:ext>
            </a:extLst>
          </p:cNvPr>
          <p:cNvSpPr>
            <a:spLocks noGrp="1"/>
          </p:cNvSpPr>
          <p:nvPr>
            <p:ph type="body" sz="quarter" idx="35" hasCustomPrompt="1"/>
          </p:nvPr>
        </p:nvSpPr>
        <p:spPr>
          <a:xfrm>
            <a:off x="4194173"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4" name="Text Placeholder 2">
            <a:extLst>
              <a:ext uri="{FF2B5EF4-FFF2-40B4-BE49-F238E27FC236}">
                <a16:creationId xmlns:a16="http://schemas.microsoft.com/office/drawing/2014/main" id="{E3C7F9D8-0D4A-4995-A8CB-41373B516B05}"/>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5" name="Straight Connector 14">
            <a:extLst>
              <a:ext uri="{FF2B5EF4-FFF2-40B4-BE49-F238E27FC236}">
                <a16:creationId xmlns:a16="http://schemas.microsoft.com/office/drawing/2014/main" id="{ED6CA838-07A8-4A38-B871-94A1AB1BD6B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4DED08A6-F719-3F4C-868D-8BA4FFC45A3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6" name="Title Placeholder 1">
            <a:extLst>
              <a:ext uri="{FF2B5EF4-FFF2-40B4-BE49-F238E27FC236}">
                <a16:creationId xmlns:a16="http://schemas.microsoft.com/office/drawing/2014/main" id="{A2E9C515-3716-4022-95AC-4D33B96888A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20" name="Text Placeholder 8">
            <a:extLst>
              <a:ext uri="{FF2B5EF4-FFF2-40B4-BE49-F238E27FC236}">
                <a16:creationId xmlns:a16="http://schemas.microsoft.com/office/drawing/2014/main" id="{CD2A0060-AE35-4BB8-8A35-A118EB3191E4}"/>
              </a:ext>
            </a:extLst>
          </p:cNvPr>
          <p:cNvSpPr>
            <a:spLocks noGrp="1"/>
          </p:cNvSpPr>
          <p:nvPr>
            <p:ph type="body" sz="quarter" idx="30"/>
          </p:nvPr>
        </p:nvSpPr>
        <p:spPr>
          <a:xfrm>
            <a:off x="234658"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8">
            <a:extLst>
              <a:ext uri="{FF2B5EF4-FFF2-40B4-BE49-F238E27FC236}">
                <a16:creationId xmlns:a16="http://schemas.microsoft.com/office/drawing/2014/main" id="{19C1F3A1-3DD7-4178-8BF9-A8A399E73B0F}"/>
              </a:ext>
            </a:extLst>
          </p:cNvPr>
          <p:cNvSpPr>
            <a:spLocks noGrp="1"/>
          </p:cNvSpPr>
          <p:nvPr>
            <p:ph type="body" sz="quarter" idx="38"/>
          </p:nvPr>
        </p:nvSpPr>
        <p:spPr>
          <a:xfrm>
            <a:off x="419417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8">
            <a:extLst>
              <a:ext uri="{FF2B5EF4-FFF2-40B4-BE49-F238E27FC236}">
                <a16:creationId xmlns:a16="http://schemas.microsoft.com/office/drawing/2014/main" id="{042CE9DD-CD3E-4F64-9B98-1628B733E34E}"/>
              </a:ext>
            </a:extLst>
          </p:cNvPr>
          <p:cNvSpPr>
            <a:spLocks noGrp="1"/>
          </p:cNvSpPr>
          <p:nvPr>
            <p:ph type="body" sz="quarter" idx="39"/>
          </p:nvPr>
        </p:nvSpPr>
        <p:spPr>
          <a:xfrm>
            <a:off x="816580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70500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3 Column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6810AAF-B672-4734-96E9-32EFD5068D6E}"/>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1" name="Text Placeholder 2">
            <a:extLst>
              <a:ext uri="{FF2B5EF4-FFF2-40B4-BE49-F238E27FC236}">
                <a16:creationId xmlns:a16="http://schemas.microsoft.com/office/drawing/2014/main" id="{830AF7F7-9080-4A95-890C-3B136DEE02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DA69A815-B518-45F5-A808-009D0FE7FF16}"/>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75D4247-590C-854B-AC00-60E227FB7D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ED24F865-770B-4132-93C7-7332D76276E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0AEBCEC-1DE6-428B-9A7D-FEA24CCC768E}"/>
              </a:ext>
            </a:extLst>
          </p:cNvPr>
          <p:cNvSpPr>
            <a:spLocks noGrp="1"/>
          </p:cNvSpPr>
          <p:nvPr>
            <p:ph type="body" sz="quarter" idx="30"/>
          </p:nvPr>
        </p:nvSpPr>
        <p:spPr>
          <a:xfrm>
            <a:off x="234658"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8883251B-209A-47D8-BAF0-2F9B85779730}"/>
              </a:ext>
            </a:extLst>
          </p:cNvPr>
          <p:cNvSpPr>
            <a:spLocks noGrp="1"/>
          </p:cNvSpPr>
          <p:nvPr>
            <p:ph type="body" sz="quarter" idx="38"/>
          </p:nvPr>
        </p:nvSpPr>
        <p:spPr>
          <a:xfrm>
            <a:off x="419417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414271F8-B75F-42D3-97F6-E8D3A5534BE0}"/>
              </a:ext>
            </a:extLst>
          </p:cNvPr>
          <p:cNvSpPr>
            <a:spLocks noGrp="1"/>
          </p:cNvSpPr>
          <p:nvPr>
            <p:ph type="body" sz="quarter" idx="39"/>
          </p:nvPr>
        </p:nvSpPr>
        <p:spPr>
          <a:xfrm>
            <a:off x="816580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44004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4170329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487680" y="0"/>
            <a:ext cx="11253216" cy="323850"/>
          </a:xfrm>
          <a:prstGeom prst="rect">
            <a:avLst/>
          </a:prstGeom>
          <a:noFill/>
          <a:ln>
            <a:noFill/>
          </a:ln>
        </p:spPr>
        <p:txBody>
          <a:bodyPr wrap="square" lIns="91425" tIns="91425" rIns="91425" bIns="91425" anchor="ctr" anchorCtr="0"/>
          <a:lstStyle>
            <a:lvl1pPr marL="0" marR="0" lvl="0" indent="0" algn="l" rtl="0">
              <a:spcBef>
                <a:spcPts val="240"/>
              </a:spcBef>
              <a:buClr>
                <a:srgbClr val="FFFFFF"/>
              </a:buClr>
              <a:buSzPts val="1400"/>
              <a:buFont typeface="Arial"/>
              <a:buNone/>
              <a:defRPr sz="1200" b="0" i="0" u="none" strike="noStrike" cap="none">
                <a:solidFill>
                  <a:srgbClr val="FFFFFF"/>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487680" y="323850"/>
            <a:ext cx="11253216" cy="788286"/>
          </a:xfrm>
          <a:prstGeom prst="rect">
            <a:avLst/>
          </a:prstGeom>
          <a:noFill/>
          <a:ln>
            <a:noFill/>
          </a:ln>
        </p:spPr>
        <p:txBody>
          <a:bodyPr wrap="square" lIns="91425" tIns="91425" rIns="91425" bIns="91425" anchor="ctr" anchorCtr="0"/>
          <a:lstStyle>
            <a:lvl1pPr marL="0" marR="0" lvl="0" indent="0" algn="l" rtl="0">
              <a:spcBef>
                <a:spcPts val="360"/>
              </a:spcBef>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dt" idx="10"/>
          </p:nvPr>
        </p:nvSpPr>
        <p:spPr>
          <a:xfrm>
            <a:off x="9101663" y="6588453"/>
            <a:ext cx="2638779" cy="269390"/>
          </a:xfrm>
          <a:prstGeom prst="rect">
            <a:avLst/>
          </a:prstGeom>
          <a:noFill/>
          <a:ln>
            <a:noFill/>
          </a:ln>
        </p:spPr>
        <p:txBody>
          <a:bodyPr wrap="square" lIns="91425" tIns="91425" rIns="91425" bIns="91425" anchor="t"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8/30/18</a:t>
            </a:r>
            <a:endParaRPr/>
          </a:p>
        </p:txBody>
      </p:sp>
      <p:sp>
        <p:nvSpPr>
          <p:cNvPr id="91" name="Shape 91"/>
          <p:cNvSpPr txBox="1">
            <a:spLocks noGrp="1"/>
          </p:cNvSpPr>
          <p:nvPr>
            <p:ph type="ftr" idx="11"/>
          </p:nvPr>
        </p:nvSpPr>
        <p:spPr>
          <a:xfrm>
            <a:off x="6385966" y="6319063"/>
            <a:ext cx="5354477" cy="269390"/>
          </a:xfrm>
          <a:prstGeom prst="rect">
            <a:avLst/>
          </a:prstGeom>
          <a:noFill/>
          <a:ln>
            <a:noFill/>
          </a:ln>
        </p:spPr>
        <p:txBody>
          <a:bodyPr wrap="square" lIns="91425" tIns="91425" rIns="91425" bIns="91425" anchor="b"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Baylor Project Kick-off</a:t>
            </a:r>
            <a:endParaRPr/>
          </a:p>
        </p:txBody>
      </p:sp>
      <p:sp>
        <p:nvSpPr>
          <p:cNvPr id="92" name="Shape 92"/>
          <p:cNvSpPr txBox="1">
            <a:spLocks noGrp="1"/>
          </p:cNvSpPr>
          <p:nvPr>
            <p:ph type="sldNum" idx="12"/>
          </p:nvPr>
        </p:nvSpPr>
        <p:spPr>
          <a:xfrm>
            <a:off x="11740441" y="6588453"/>
            <a:ext cx="451559" cy="269390"/>
          </a:xfrm>
          <a:prstGeom prst="rect">
            <a:avLst/>
          </a:prstGeom>
          <a:noFill/>
          <a:ln>
            <a:noFill/>
          </a:ln>
        </p:spPr>
        <p:txBody>
          <a:bodyPr wrap="square" lIns="91425" tIns="45700" rIns="91425" bIns="45700" anchor="t" anchorCtr="0">
            <a:noAutofit/>
          </a:bodyPr>
          <a:lstStyle/>
          <a:p>
            <a:pPr algn="ctr">
              <a:buClr>
                <a:srgbClr val="000000"/>
              </a:buClr>
            </a:pPr>
            <a:fld id="{00000000-1234-1234-1234-123412341234}" type="slidenum">
              <a:rPr lang="en-US" sz="800" smtClean="0">
                <a:solidFill>
                  <a:srgbClr val="000000"/>
                </a:solidFill>
                <a:latin typeface="Arial"/>
                <a:ea typeface="Arial"/>
                <a:cs typeface="Arial"/>
                <a:sym typeface="Arial"/>
              </a:rPr>
              <a:pPr algn="ctr">
                <a:buClr>
                  <a:srgbClr val="000000"/>
                </a:buClr>
              </a:pPr>
              <a:t>‹#›</a:t>
            </a:fld>
            <a:endParaRPr lang="en-US" sz="800">
              <a:solidFill>
                <a:srgbClr val="000000"/>
              </a:solidFill>
              <a:latin typeface="Arial"/>
              <a:ea typeface="Arial"/>
              <a:cs typeface="Arial"/>
              <a:sym typeface="Arial"/>
            </a:endParaRPr>
          </a:p>
        </p:txBody>
      </p:sp>
    </p:spTree>
    <p:extLst>
      <p:ext uri="{BB962C8B-B14F-4D97-AF65-F5344CB8AC3E}">
        <p14:creationId xmlns:p14="http://schemas.microsoft.com/office/powerpoint/2010/main" val="211758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Standar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18745"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CHALLENGE</a:t>
            </a:r>
          </a:p>
        </p:txBody>
      </p:sp>
      <p:sp>
        <p:nvSpPr>
          <p:cNvPr id="26" name="Text Placeholder 12">
            <a:extLst>
              <a:ext uri="{FF2B5EF4-FFF2-40B4-BE49-F238E27FC236}">
                <a16:creationId xmlns:a16="http://schemas.microsoft.com/office/drawing/2014/main" id="{2B9C0741-7124-48FC-AD16-BA84A91AA7FB}"/>
              </a:ext>
            </a:extLst>
          </p:cNvPr>
          <p:cNvSpPr>
            <a:spLocks noGrp="1"/>
          </p:cNvSpPr>
          <p:nvPr>
            <p:ph type="body" sz="quarter" idx="34" hasCustomPrompt="1"/>
          </p:nvPr>
        </p:nvSpPr>
        <p:spPr>
          <a:xfrm>
            <a:off x="3122562"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SOLUTION</a:t>
            </a:r>
          </a:p>
        </p:txBody>
      </p:sp>
      <p:sp>
        <p:nvSpPr>
          <p:cNvPr id="27" name="Text Placeholder 12">
            <a:extLst>
              <a:ext uri="{FF2B5EF4-FFF2-40B4-BE49-F238E27FC236}">
                <a16:creationId xmlns:a16="http://schemas.microsoft.com/office/drawing/2014/main" id="{81E3B42B-9AB9-4851-8E0B-A0B8E1EA400D}"/>
              </a:ext>
            </a:extLst>
          </p:cNvPr>
          <p:cNvSpPr>
            <a:spLocks noGrp="1"/>
          </p:cNvSpPr>
          <p:nvPr>
            <p:ph type="body" sz="quarter" idx="35" hasCustomPrompt="1"/>
          </p:nvPr>
        </p:nvSpPr>
        <p:spPr>
          <a:xfrm>
            <a:off x="5626379"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RESULTS</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p:nvPr>
        </p:nvSpPr>
        <p:spPr>
          <a:xfrm>
            <a:off x="61874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Placeholder 8">
            <a:extLst>
              <a:ext uri="{FF2B5EF4-FFF2-40B4-BE49-F238E27FC236}">
                <a16:creationId xmlns:a16="http://schemas.microsoft.com/office/drawing/2014/main" id="{22C99C54-4282-408A-B6B9-9CF2072645C3}"/>
              </a:ext>
            </a:extLst>
          </p:cNvPr>
          <p:cNvSpPr>
            <a:spLocks noGrp="1"/>
          </p:cNvSpPr>
          <p:nvPr>
            <p:ph type="body" sz="quarter" idx="38"/>
          </p:nvPr>
        </p:nvSpPr>
        <p:spPr>
          <a:xfrm>
            <a:off x="3117938"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8">
            <a:extLst>
              <a:ext uri="{FF2B5EF4-FFF2-40B4-BE49-F238E27FC236}">
                <a16:creationId xmlns:a16="http://schemas.microsoft.com/office/drawing/2014/main" id="{17E54BF6-E440-49B8-A71E-AE8856A91E80}"/>
              </a:ext>
            </a:extLst>
          </p:cNvPr>
          <p:cNvSpPr>
            <a:spLocks noGrp="1"/>
          </p:cNvSpPr>
          <p:nvPr>
            <p:ph type="body" sz="quarter" idx="39"/>
          </p:nvPr>
        </p:nvSpPr>
        <p:spPr>
          <a:xfrm>
            <a:off x="561713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69144"/>
      </p:ext>
    </p:extLst>
  </p:cSld>
  <p:clrMapOvr>
    <a:masterClrMapping/>
  </p:clrMapOvr>
  <p:extLst>
    <p:ext uri="{DCECCB84-F9BA-43D5-87BE-67443E8EF086}">
      <p15:sldGuideLst xmlns:p15="http://schemas.microsoft.com/office/powerpoint/2012/main">
        <p15:guide id="1" orient="horz" pos="672" userDrawn="1">
          <p15:clr>
            <a:srgbClr val="FBAE40"/>
          </p15:clr>
        </p15:guide>
        <p15:guide id="2" orient="horz" pos="1296" userDrawn="1">
          <p15:clr>
            <a:srgbClr val="FBAE40"/>
          </p15:clr>
        </p15:guide>
        <p15:guide id="3" orient="horz" pos="1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Metric)">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85799"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hasCustomPrompt="1"/>
          </p:nvPr>
        </p:nvSpPr>
        <p:spPr>
          <a:xfrm>
            <a:off x="684992"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6" name="Text Placeholder 8">
            <a:extLst>
              <a:ext uri="{FF2B5EF4-FFF2-40B4-BE49-F238E27FC236}">
                <a16:creationId xmlns:a16="http://schemas.microsoft.com/office/drawing/2014/main" id="{9D4FFF5E-54C5-4D29-A835-E6AAB53D986F}"/>
              </a:ext>
            </a:extLst>
          </p:cNvPr>
          <p:cNvSpPr>
            <a:spLocks noGrp="1"/>
          </p:cNvSpPr>
          <p:nvPr>
            <p:ph type="body" sz="quarter" idx="40" hasCustomPrompt="1"/>
          </p:nvPr>
        </p:nvSpPr>
        <p:spPr>
          <a:xfrm>
            <a:off x="684993"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37" name="Text Placeholder 12">
            <a:extLst>
              <a:ext uri="{FF2B5EF4-FFF2-40B4-BE49-F238E27FC236}">
                <a16:creationId xmlns:a16="http://schemas.microsoft.com/office/drawing/2014/main" id="{1C116BA6-0B2A-4F2F-BBBD-CA705F018E7D}"/>
              </a:ext>
            </a:extLst>
          </p:cNvPr>
          <p:cNvSpPr>
            <a:spLocks noGrp="1"/>
          </p:cNvSpPr>
          <p:nvPr>
            <p:ph type="body" sz="quarter" idx="41" hasCustomPrompt="1"/>
          </p:nvPr>
        </p:nvSpPr>
        <p:spPr>
          <a:xfrm>
            <a:off x="2734580"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38" name="Text Placeholder 8">
            <a:extLst>
              <a:ext uri="{FF2B5EF4-FFF2-40B4-BE49-F238E27FC236}">
                <a16:creationId xmlns:a16="http://schemas.microsoft.com/office/drawing/2014/main" id="{BDEC13CD-C486-469A-B3F2-D7072A95C17C}"/>
              </a:ext>
            </a:extLst>
          </p:cNvPr>
          <p:cNvSpPr>
            <a:spLocks noGrp="1"/>
          </p:cNvSpPr>
          <p:nvPr>
            <p:ph type="body" sz="quarter" idx="42" hasCustomPrompt="1"/>
          </p:nvPr>
        </p:nvSpPr>
        <p:spPr>
          <a:xfrm>
            <a:off x="2733773"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9" name="Text Placeholder 8">
            <a:extLst>
              <a:ext uri="{FF2B5EF4-FFF2-40B4-BE49-F238E27FC236}">
                <a16:creationId xmlns:a16="http://schemas.microsoft.com/office/drawing/2014/main" id="{17EB9985-AB9E-4B8B-AB10-3D4BC06FEC47}"/>
              </a:ext>
            </a:extLst>
          </p:cNvPr>
          <p:cNvSpPr>
            <a:spLocks noGrp="1"/>
          </p:cNvSpPr>
          <p:nvPr>
            <p:ph type="body" sz="quarter" idx="43" hasCustomPrompt="1"/>
          </p:nvPr>
        </p:nvSpPr>
        <p:spPr>
          <a:xfrm>
            <a:off x="2733774"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40" name="Text Placeholder 12">
            <a:extLst>
              <a:ext uri="{FF2B5EF4-FFF2-40B4-BE49-F238E27FC236}">
                <a16:creationId xmlns:a16="http://schemas.microsoft.com/office/drawing/2014/main" id="{369509FA-34ED-482D-908E-DFA4F2C815C7}"/>
              </a:ext>
            </a:extLst>
          </p:cNvPr>
          <p:cNvSpPr>
            <a:spLocks noGrp="1"/>
          </p:cNvSpPr>
          <p:nvPr>
            <p:ph type="body" sz="quarter" idx="44" hasCustomPrompt="1"/>
          </p:nvPr>
        </p:nvSpPr>
        <p:spPr>
          <a:xfrm>
            <a:off x="4783361"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41" name="Text Placeholder 8">
            <a:extLst>
              <a:ext uri="{FF2B5EF4-FFF2-40B4-BE49-F238E27FC236}">
                <a16:creationId xmlns:a16="http://schemas.microsoft.com/office/drawing/2014/main" id="{D3AFB113-F6C3-4171-8C51-8ED3F56B7749}"/>
              </a:ext>
            </a:extLst>
          </p:cNvPr>
          <p:cNvSpPr>
            <a:spLocks noGrp="1"/>
          </p:cNvSpPr>
          <p:nvPr>
            <p:ph type="body" sz="quarter" idx="45" hasCustomPrompt="1"/>
          </p:nvPr>
        </p:nvSpPr>
        <p:spPr>
          <a:xfrm>
            <a:off x="4782554"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42" name="Text Placeholder 8">
            <a:extLst>
              <a:ext uri="{FF2B5EF4-FFF2-40B4-BE49-F238E27FC236}">
                <a16:creationId xmlns:a16="http://schemas.microsoft.com/office/drawing/2014/main" id="{D525C1B4-0475-44ED-AC13-10531D6CE63D}"/>
              </a:ext>
            </a:extLst>
          </p:cNvPr>
          <p:cNvSpPr>
            <a:spLocks noGrp="1"/>
          </p:cNvSpPr>
          <p:nvPr>
            <p:ph type="body" sz="quarter" idx="46" hasCustomPrompt="1"/>
          </p:nvPr>
        </p:nvSpPr>
        <p:spPr>
          <a:xfrm>
            <a:off x="4782555"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Tree>
    <p:extLst>
      <p:ext uri="{BB962C8B-B14F-4D97-AF65-F5344CB8AC3E}">
        <p14:creationId xmlns:p14="http://schemas.microsoft.com/office/powerpoint/2010/main" val="3991911531"/>
      </p:ext>
    </p:extLst>
  </p:cSld>
  <p:clrMapOvr>
    <a:masterClrMapping/>
  </p:clrMapOvr>
  <p:extLst>
    <p:ext uri="{DCECCB84-F9BA-43D5-87BE-67443E8EF086}">
      <p15:sldGuideLst xmlns:p15="http://schemas.microsoft.com/office/powerpoint/2012/main">
        <p15:guide id="1" orient="horz" pos="672">
          <p15:clr>
            <a:srgbClr val="FBAE40"/>
          </p15:clr>
        </p15:guide>
        <p15:guide id="2" orient="horz" pos="1296">
          <p15:clr>
            <a:srgbClr val="FBAE40"/>
          </p15:clr>
        </p15:guide>
        <p15:guide id="3" orient="horz" pos="1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nternal)">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BF93598-FDAE-4BE9-8577-9499ED9C7A20}"/>
              </a:ext>
            </a:extLst>
          </p:cNvPr>
          <p:cNvSpPr>
            <a:spLocks noGrp="1"/>
          </p:cNvSpPr>
          <p:nvPr>
            <p:ph type="body" sz="quarter" idx="14" hasCustomPrompt="1"/>
          </p:nvPr>
        </p:nvSpPr>
        <p:spPr>
          <a:xfrm>
            <a:off x="4998309" y="3954674"/>
            <a:ext cx="2168030" cy="284784"/>
          </a:xfrm>
          <a:prstGeom prst="rect">
            <a:avLst/>
          </a:prstGeom>
        </p:spPr>
        <p:txBody>
          <a:bodyPr lIns="0" rIns="0" anchor="ctr"/>
          <a:lstStyle>
            <a:lvl1pPr>
              <a:defRPr sz="1100" b="0">
                <a:solidFill>
                  <a:schemeClr val="tx2"/>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7" name="Text Placeholder 3">
            <a:extLst>
              <a:ext uri="{FF2B5EF4-FFF2-40B4-BE49-F238E27FC236}">
                <a16:creationId xmlns:a16="http://schemas.microsoft.com/office/drawing/2014/main" id="{CD5E5A39-2EB7-4235-A793-FE576BA46245}"/>
              </a:ext>
            </a:extLst>
          </p:cNvPr>
          <p:cNvSpPr>
            <a:spLocks noGrp="1"/>
          </p:cNvSpPr>
          <p:nvPr>
            <p:ph type="body" sz="quarter" idx="13" hasCustomPrompt="1"/>
          </p:nvPr>
        </p:nvSpPr>
        <p:spPr>
          <a:xfrm>
            <a:off x="4998309" y="3131775"/>
            <a:ext cx="6965091" cy="594451"/>
          </a:xfrm>
          <a:prstGeom prst="rect">
            <a:avLst/>
          </a:prstGeom>
        </p:spPr>
        <p:txBody>
          <a:bodyPr lIns="0" anchor="ctr"/>
          <a:lstStyle>
            <a:lvl1pPr algn="l">
              <a:defRPr sz="4000">
                <a:solidFill>
                  <a:schemeClr val="tx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3" name="Rectangle 2">
            <a:extLst>
              <a:ext uri="{FF2B5EF4-FFF2-40B4-BE49-F238E27FC236}">
                <a16:creationId xmlns:a16="http://schemas.microsoft.com/office/drawing/2014/main" id="{390E8D94-EF46-4965-8DC1-30A5D54E513B}"/>
              </a:ext>
            </a:extLst>
          </p:cNvPr>
          <p:cNvSpPr/>
          <p:nvPr userDrawn="1"/>
        </p:nvSpPr>
        <p:spPr>
          <a:xfrm>
            <a:off x="0" y="0"/>
            <a:ext cx="40767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76F7C3-647D-471A-A933-7358ECDD85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6919" y="2597387"/>
            <a:ext cx="3302862" cy="1663227"/>
          </a:xfrm>
          <a:prstGeom prst="rect">
            <a:avLst/>
          </a:prstGeom>
        </p:spPr>
      </p:pic>
      <p:sp>
        <p:nvSpPr>
          <p:cNvPr id="9" name="TextBox 8">
            <a:extLst>
              <a:ext uri="{FF2B5EF4-FFF2-40B4-BE49-F238E27FC236}">
                <a16:creationId xmlns:a16="http://schemas.microsoft.com/office/drawing/2014/main" id="{4B167A7B-FB80-4054-8DB5-4F5F568E8005}"/>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2853217864"/>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2"/>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7" name="Text Placeholder 2">
            <a:extLst>
              <a:ext uri="{FF2B5EF4-FFF2-40B4-BE49-F238E27FC236}">
                <a16:creationId xmlns:a16="http://schemas.microsoft.com/office/drawing/2014/main" id="{27BDC8D1-81EC-40FE-A923-746A54B83517}"/>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3"/>
                </a:solidFill>
                <a:latin typeface="+mj-lt"/>
              </a:defRPr>
            </a:lvl1pPr>
          </a:lstStyle>
          <a:p>
            <a:pPr lvl="0"/>
            <a:r>
              <a:rPr lang="en-US"/>
              <a:t>ON THE VALUE OF MARKETING</a:t>
            </a:r>
          </a:p>
        </p:txBody>
      </p:sp>
      <p:sp>
        <p:nvSpPr>
          <p:cNvPr id="9" name="Text Placeholder 2">
            <a:extLst>
              <a:ext uri="{FF2B5EF4-FFF2-40B4-BE49-F238E27FC236}">
                <a16:creationId xmlns:a16="http://schemas.microsoft.com/office/drawing/2014/main" id="{8301F3A1-21FB-45E2-AE02-90D6E78C9F76}"/>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0" name="Text Placeholder 2">
            <a:extLst>
              <a:ext uri="{FF2B5EF4-FFF2-40B4-BE49-F238E27FC236}">
                <a16:creationId xmlns:a16="http://schemas.microsoft.com/office/drawing/2014/main" id="{D6FB8C9D-3DD5-4A22-94DF-6B554EA0275A}"/>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3"/>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312615086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3" name="Text Placeholder 2">
            <a:extLst>
              <a:ext uri="{FF2B5EF4-FFF2-40B4-BE49-F238E27FC236}">
                <a16:creationId xmlns:a16="http://schemas.microsoft.com/office/drawing/2014/main" id="{B7458AAE-A561-446E-BF4F-55FB9AD4035D}"/>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1">
                    <a:lumMod val="20000"/>
                    <a:lumOff val="80000"/>
                  </a:schemeClr>
                </a:solidFill>
                <a:latin typeface="+mj-lt"/>
              </a:defRPr>
            </a:lvl1pPr>
          </a:lstStyle>
          <a:p>
            <a:pPr lvl="0"/>
            <a:r>
              <a:rPr lang="en-US"/>
              <a:t>ON THE VALUE OF MARKETING</a:t>
            </a:r>
          </a:p>
        </p:txBody>
      </p:sp>
      <p:sp>
        <p:nvSpPr>
          <p:cNvPr id="14" name="Text Placeholder 2">
            <a:extLst>
              <a:ext uri="{FF2B5EF4-FFF2-40B4-BE49-F238E27FC236}">
                <a16:creationId xmlns:a16="http://schemas.microsoft.com/office/drawing/2014/main" id="{23D7F7FB-A7C5-4C6A-BA74-6A5ED58E7C52}"/>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7" name="Text Placeholder 2">
            <a:extLst>
              <a:ext uri="{FF2B5EF4-FFF2-40B4-BE49-F238E27FC236}">
                <a16:creationId xmlns:a16="http://schemas.microsoft.com/office/drawing/2014/main" id="{1D7E5D98-890D-407F-955C-5DA88AD29C84}"/>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1">
                    <a:lumMod val="20000"/>
                    <a:lumOff val="80000"/>
                  </a:schemeClr>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194293774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ky)">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0C0646-3E62-40ED-AAD0-166147646D1C}"/>
              </a:ext>
            </a:extLst>
          </p:cNvPr>
          <p:cNvSpPr>
            <a:spLocks noGrp="1"/>
          </p:cNvSpPr>
          <p:nvPr>
            <p:ph type="body" sz="quarter" idx="18" hasCustomPrompt="1"/>
          </p:nvPr>
        </p:nvSpPr>
        <p:spPr>
          <a:xfrm>
            <a:off x="2819400" y="5005805"/>
            <a:ext cx="6553200" cy="306387"/>
          </a:xfrm>
          <a:prstGeom prst="rect">
            <a:avLst/>
          </a:prstGeom>
        </p:spPr>
        <p:txBody>
          <a:bodyPr anchor="ctr"/>
          <a:lstStyle>
            <a:lvl1pPr algn="ctr">
              <a:defRPr sz="1600" b="0">
                <a:latin typeface="Lato Light" panose="020F0302020204030203" pitchFamily="34" charset="0"/>
              </a:defRPr>
            </a:lvl1pPr>
          </a:lstStyle>
          <a:p>
            <a:pPr lvl="0"/>
            <a:r>
              <a:rPr lang="en-US"/>
              <a:t>– Justin Bell, CEO of Credera</a:t>
            </a:r>
          </a:p>
        </p:txBody>
      </p:sp>
      <p:sp>
        <p:nvSpPr>
          <p:cNvPr id="4" name="Text Placeholder 3">
            <a:extLst>
              <a:ext uri="{FF2B5EF4-FFF2-40B4-BE49-F238E27FC236}">
                <a16:creationId xmlns:a16="http://schemas.microsoft.com/office/drawing/2014/main" id="{2D1A914C-A3AC-46AB-8528-A651BCE608B1}"/>
              </a:ext>
            </a:extLst>
          </p:cNvPr>
          <p:cNvSpPr>
            <a:spLocks noGrp="1"/>
          </p:cNvSpPr>
          <p:nvPr>
            <p:ph type="body" sz="quarter" idx="17" hasCustomPrompt="1"/>
          </p:nvPr>
        </p:nvSpPr>
        <p:spPr>
          <a:xfrm>
            <a:off x="836613" y="1935163"/>
            <a:ext cx="10518775" cy="3024187"/>
          </a:xfrm>
          <a:prstGeom prst="rect">
            <a:avLst/>
          </a:prstGeom>
        </p:spPr>
        <p:txBody>
          <a:bodyPr anchor="ctr"/>
          <a:lstStyle>
            <a:lvl1pPr algn="ctr">
              <a:defRPr sz="4000">
                <a:solidFill>
                  <a:schemeClr val="tx1"/>
                </a:solidFill>
                <a:latin typeface="Source Serif Pro Semibold" panose="02040703050405020204" pitchFamily="18"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7" name="Slide Number Placeholder 5">
            <a:extLst>
              <a:ext uri="{FF2B5EF4-FFF2-40B4-BE49-F238E27FC236}">
                <a16:creationId xmlns:a16="http://schemas.microsoft.com/office/drawing/2014/main" id="{85BB368F-EA87-4D8F-97B2-C2E95D68ED7D}"/>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BF3E2C80-5519-458C-A555-2D4E434D98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ext Placeholder 2">
            <a:extLst>
              <a:ext uri="{FF2B5EF4-FFF2-40B4-BE49-F238E27FC236}">
                <a16:creationId xmlns:a16="http://schemas.microsoft.com/office/drawing/2014/main" id="{66AEE39B-A996-4ABA-A1A0-B405CF01A618}"/>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2"/>
                </a:solidFill>
                <a:latin typeface="+mj-lt"/>
              </a:defRPr>
            </a:lvl1pPr>
          </a:lstStyle>
          <a:p>
            <a:pPr lvl="0"/>
            <a:r>
              <a:rPr lang="en-US"/>
              <a:t>ON THE VALUE OF MARKETING</a:t>
            </a:r>
          </a:p>
        </p:txBody>
      </p:sp>
    </p:spTree>
    <p:extLst>
      <p:ext uri="{BB962C8B-B14F-4D97-AF65-F5344CB8AC3E}">
        <p14:creationId xmlns:p14="http://schemas.microsoft.com/office/powerpoint/2010/main" val="31197915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resentation)">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EFB35F6A-DBC3-0D4B-8453-A27C4DA344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191995" cy="6858000"/>
          </a:xfrm>
          <a:prstGeom prst="rect">
            <a:avLst/>
          </a:prstGeom>
        </p:spPr>
      </p:pic>
      <p:sp>
        <p:nvSpPr>
          <p:cNvPr id="9" name="Rectangle 8">
            <a:extLst>
              <a:ext uri="{FF2B5EF4-FFF2-40B4-BE49-F238E27FC236}">
                <a16:creationId xmlns:a16="http://schemas.microsoft.com/office/drawing/2014/main" id="{1CC4278B-0808-473D-B16E-E60466260E52}"/>
              </a:ext>
            </a:extLst>
          </p:cNvPr>
          <p:cNvSpPr/>
          <p:nvPr userDrawn="1"/>
        </p:nvSpPr>
        <p:spPr>
          <a:xfrm>
            <a:off x="0" y="0"/>
            <a:ext cx="4076700" cy="6858000"/>
          </a:xfrm>
          <a:prstGeom prst="rect">
            <a:avLst/>
          </a:prstGeom>
          <a:solidFill>
            <a:srgbClr val="496A86">
              <a:alpha val="9294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pic>
        <p:nvPicPr>
          <p:cNvPr id="11" name="Picture 10">
            <a:extLst>
              <a:ext uri="{FF2B5EF4-FFF2-40B4-BE49-F238E27FC236}">
                <a16:creationId xmlns:a16="http://schemas.microsoft.com/office/drawing/2014/main" id="{8F60DA68-9F98-45FF-838C-C75E70FE766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Table Placeholder 3">
            <a:extLst>
              <a:ext uri="{FF2B5EF4-FFF2-40B4-BE49-F238E27FC236}">
                <a16:creationId xmlns:a16="http://schemas.microsoft.com/office/drawing/2014/main" id="{8B51BA60-4A6C-4624-A817-6C73AEA6DC5E}"/>
              </a:ext>
            </a:extLst>
          </p:cNvPr>
          <p:cNvSpPr>
            <a:spLocks noGrp="1"/>
          </p:cNvSpPr>
          <p:nvPr>
            <p:ph type="tbl" sz="quarter" idx="13" hasCustomPrompt="1"/>
          </p:nvPr>
        </p:nvSpPr>
        <p:spPr>
          <a:xfrm>
            <a:off x="232996" y="474784"/>
            <a:ext cx="3597132" cy="5743328"/>
          </a:xfrm>
          <a:prstGeom prst="rect">
            <a:avLst/>
          </a:prstGeom>
        </p:spPr>
        <p:txBody>
          <a:bodyPr anchor="ctr"/>
          <a:lstStyle>
            <a:lvl1pPr algn="ctr">
              <a:defRPr sz="800">
                <a:latin typeface="+mj-lt"/>
              </a:defRPr>
            </a:lvl1pPr>
          </a:lstStyle>
          <a:p>
            <a:r>
              <a:rPr lang="en-US"/>
              <a:t>Table Placeholder (Keep  table middle-aligned on slide)</a:t>
            </a:r>
          </a:p>
        </p:txBody>
      </p:sp>
    </p:spTree>
    <p:extLst>
      <p:ext uri="{BB962C8B-B14F-4D97-AF65-F5344CB8AC3E}">
        <p14:creationId xmlns:p14="http://schemas.microsoft.com/office/powerpoint/2010/main" val="312978337"/>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Red)">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a:p>
            <a:endParaRPr lang="en-US"/>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5" name="TextBox 4">
            <a:extLst>
              <a:ext uri="{FF2B5EF4-FFF2-40B4-BE49-F238E27FC236}">
                <a16:creationId xmlns:a16="http://schemas.microsoft.com/office/drawing/2014/main" id="{23255976-0E41-4064-9B3A-7B3B4BC99489}"/>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4056100664"/>
      </p:ext>
    </p:extLst>
  </p:cSld>
  <p:clrMapOvr>
    <a:masterClrMapping/>
  </p:clrMapOvr>
  <p:extLst>
    <p:ext uri="{DCECCB84-F9BA-43D5-87BE-67443E8EF086}">
      <p15:sldGuideLst xmlns:p15="http://schemas.microsoft.com/office/powerpoint/2012/main">
        <p15:guide id="1" pos="2568" userDrawn="1">
          <p15:clr>
            <a:srgbClr val="FBAE40"/>
          </p15:clr>
        </p15:guide>
        <p15:guide id="2" pos="3552" userDrawn="1">
          <p15:clr>
            <a:srgbClr val="FBAE40"/>
          </p15:clr>
        </p15:guide>
        <p15:guide id="3" pos="66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Ocean)">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2" name="TextBox 1">
            <a:extLst>
              <a:ext uri="{FF2B5EF4-FFF2-40B4-BE49-F238E27FC236}">
                <a16:creationId xmlns:a16="http://schemas.microsoft.com/office/drawing/2014/main" id="{7C398422-B6B9-4EBE-A07C-87DC66F5DBA1}"/>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877856363"/>
      </p:ext>
    </p:extLst>
  </p:cSld>
  <p:clrMapOvr>
    <a:masterClrMapping/>
  </p:clrMapOvr>
  <p:extLst>
    <p:ext uri="{DCECCB84-F9BA-43D5-87BE-67443E8EF086}">
      <p15:sldGuideLst xmlns:p15="http://schemas.microsoft.com/office/powerpoint/2012/main">
        <p15:guide id="1" pos="2568">
          <p15:clr>
            <a:srgbClr val="FBAE40"/>
          </p15:clr>
        </p15:guide>
        <p15:guide id="2" pos="3552">
          <p15:clr>
            <a:srgbClr val="FBAE40"/>
          </p15:clr>
        </p15:guide>
        <p15:guide id="3" pos="66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Alt.)">
    <p:spTree>
      <p:nvGrpSpPr>
        <p:cNvPr id="1" name=""/>
        <p:cNvGrpSpPr/>
        <p:nvPr/>
      </p:nvGrpSpPr>
      <p:grpSpPr>
        <a:xfrm>
          <a:off x="0" y="0"/>
          <a:ext cx="0" cy="0"/>
          <a:chOff x="0" y="0"/>
          <a:chExt cx="0" cy="0"/>
        </a:xfrm>
      </p:grpSpPr>
      <p:sp>
        <p:nvSpPr>
          <p:cNvPr id="18" name="Table Placeholder 3">
            <a:extLst>
              <a:ext uri="{FF2B5EF4-FFF2-40B4-BE49-F238E27FC236}">
                <a16:creationId xmlns:a16="http://schemas.microsoft.com/office/drawing/2014/main" id="{29860E57-D4BA-412D-AB0C-3CB1EB06CBE1}"/>
              </a:ext>
            </a:extLst>
          </p:cNvPr>
          <p:cNvSpPr>
            <a:spLocks noGrp="1"/>
          </p:cNvSpPr>
          <p:nvPr>
            <p:ph type="tbl" sz="quarter" idx="13" hasCustomPrompt="1"/>
          </p:nvPr>
        </p:nvSpPr>
        <p:spPr>
          <a:xfrm>
            <a:off x="5219700" y="1050913"/>
            <a:ext cx="5796784" cy="475617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C0488C5B-7096-4398-BAE0-24DE02197537}"/>
              </a:ext>
            </a:extLst>
          </p:cNvPr>
          <p:cNvSpPr/>
          <p:nvPr userDrawn="1"/>
        </p:nvSpPr>
        <p:spPr>
          <a:xfrm>
            <a:off x="0" y="0"/>
            <a:ext cx="4076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8FFB688-84DA-469D-9039-F9283D12CB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TextBox 5">
            <a:extLst>
              <a:ext uri="{FF2B5EF4-FFF2-40B4-BE49-F238E27FC236}">
                <a16:creationId xmlns:a16="http://schemas.microsoft.com/office/drawing/2014/main" id="{CDBFA7C3-2B80-4F86-B98A-6358CEF67E34}"/>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tx1"/>
                </a:solidFill>
                <a:latin typeface="Source Serif Pro SemiBold" panose="02040703050405020204" pitchFamily="18" charset="0"/>
                <a:ea typeface="Source Serif Pro SemiBold" panose="02040703050405020204" pitchFamily="18" charset="0"/>
              </a:rPr>
              <a:t>Agenda</a:t>
            </a:r>
          </a:p>
        </p:txBody>
      </p:sp>
    </p:spTree>
    <p:extLst>
      <p:ext uri="{BB962C8B-B14F-4D97-AF65-F5344CB8AC3E}">
        <p14:creationId xmlns:p14="http://schemas.microsoft.com/office/powerpoint/2010/main" val="3004277104"/>
      </p:ext>
    </p:extLst>
  </p:cSld>
  <p:clrMapOvr>
    <a:masterClrMapping/>
  </p:clrMapOvr>
  <p:extLst>
    <p:ext uri="{DCECCB84-F9BA-43D5-87BE-67443E8EF086}">
      <p15:sldGuideLst xmlns:p15="http://schemas.microsoft.com/office/powerpoint/2012/main">
        <p15:guide id="1" pos="3288" userDrawn="1">
          <p15:clr>
            <a:srgbClr val="FBAE40"/>
          </p15:clr>
        </p15:guide>
        <p15:guide id="2" pos="25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Break 1 (Presentation)">
    <p:bg>
      <p:bgPr>
        <a:solidFill>
          <a:schemeClr val="accent2"/>
        </a:solidFill>
        <a:effectLst/>
      </p:bgPr>
    </p:bg>
    <p:spTree>
      <p:nvGrpSpPr>
        <p:cNvPr id="1" name=""/>
        <p:cNvGrpSpPr/>
        <p:nvPr/>
      </p:nvGrpSpPr>
      <p:grpSpPr>
        <a:xfrm>
          <a:off x="0" y="0"/>
          <a:ext cx="0" cy="0"/>
          <a:chOff x="0" y="0"/>
          <a:chExt cx="0" cy="0"/>
        </a:xfrm>
      </p:grpSpPr>
      <p:pic>
        <p:nvPicPr>
          <p:cNvPr id="5" name="Picture 4" descr="A picture containing person, indoor, person, person&#10;&#10;Description automatically generated">
            <a:extLst>
              <a:ext uri="{FF2B5EF4-FFF2-40B4-BE49-F238E27FC236}">
                <a16:creationId xmlns:a16="http://schemas.microsoft.com/office/drawing/2014/main" id="{48404F52-8B3C-A44A-86B2-9492F95E0A9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671082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Break 2 (Presentation)">
    <p:bg>
      <p:bgPr>
        <a:solidFill>
          <a:schemeClr val="accent2"/>
        </a:solidFill>
        <a:effectLst/>
      </p:bgPr>
    </p:bg>
    <p:spTree>
      <p:nvGrpSpPr>
        <p:cNvPr id="1" name=""/>
        <p:cNvGrpSpPr/>
        <p:nvPr/>
      </p:nvGrpSpPr>
      <p:grpSpPr>
        <a:xfrm>
          <a:off x="0" y="0"/>
          <a:ext cx="0" cy="0"/>
          <a:chOff x="0" y="0"/>
          <a:chExt cx="0" cy="0"/>
        </a:xfrm>
      </p:grpSpPr>
      <p:pic>
        <p:nvPicPr>
          <p:cNvPr id="3" name="Picture 2" descr="A group of people sitting at a desk&#10;&#10;Description automatically generated">
            <a:extLst>
              <a:ext uri="{FF2B5EF4-FFF2-40B4-BE49-F238E27FC236}">
                <a16:creationId xmlns:a16="http://schemas.microsoft.com/office/drawing/2014/main" id="{93879190-1FA1-CC47-ABB3-04754E59A72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2255749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71183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373673224"/>
      </p:ext>
    </p:extLst>
  </p:cSld>
  <p:clrMapOvr>
    <a:masterClrMapping/>
  </p:clrMapOvr>
  <p:extLst>
    <p:ext uri="{DCECCB84-F9BA-43D5-87BE-67443E8EF086}">
      <p15:sldGuideLst xmlns:p15="http://schemas.microsoft.com/office/powerpoint/2012/main">
        <p15:guide id="1" pos="273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Report)">
    <p:bg>
      <p:bgPr>
        <a:solidFill>
          <a:schemeClr val="accent3"/>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86C3A3E-300D-42F4-808F-B5A004A9B859}"/>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tx1"/>
                </a:solidFill>
                <a:latin typeface="Source Serif Pro Semibold" panose="02040703050405020204" pitchFamily="18" charset="0"/>
              </a:defRPr>
            </a:lvl1pPr>
          </a:lstStyle>
          <a:p>
            <a:pPr lvl="0"/>
            <a:r>
              <a:rPr lang="en-US"/>
              <a:t>Section Break</a:t>
            </a:r>
          </a:p>
        </p:txBody>
      </p:sp>
      <p:pic>
        <p:nvPicPr>
          <p:cNvPr id="4" name="Picture 3">
            <a:extLst>
              <a:ext uri="{FF2B5EF4-FFF2-40B4-BE49-F238E27FC236}">
                <a16:creationId xmlns:a16="http://schemas.microsoft.com/office/drawing/2014/main" id="{484C38D8-0215-4894-9527-F0EB0195E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1320" y="3712802"/>
            <a:ext cx="1229360" cy="307340"/>
          </a:xfrm>
          <a:prstGeom prst="rect">
            <a:avLst/>
          </a:prstGeom>
        </p:spPr>
      </p:pic>
      <p:pic>
        <p:nvPicPr>
          <p:cNvPr id="5" name="Picture 4">
            <a:extLst>
              <a:ext uri="{FF2B5EF4-FFF2-40B4-BE49-F238E27FC236}">
                <a16:creationId xmlns:a16="http://schemas.microsoft.com/office/drawing/2014/main" id="{A5586BCF-06E3-4E83-B741-48E35892E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Slide Number Placeholder 5">
            <a:extLst>
              <a:ext uri="{FF2B5EF4-FFF2-40B4-BE49-F238E27FC236}">
                <a16:creationId xmlns:a16="http://schemas.microsoft.com/office/drawing/2014/main" id="{0C152E01-1CCF-4B42-8BCC-ACC10506E60A}"/>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481671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Ocean)">
    <p:bg>
      <p:bgPr>
        <a:solidFill>
          <a:schemeClr val="accent2"/>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B425BA46-CDE7-42B9-BD2B-3AEC9EFC56FB}"/>
              </a:ext>
            </a:extLst>
          </p:cNvPr>
          <p:cNvSpPr>
            <a:spLocks noGrp="1"/>
          </p:cNvSpPr>
          <p:nvPr>
            <p:ph type="title" hasCustomPrompt="1"/>
          </p:nvPr>
        </p:nvSpPr>
        <p:spPr>
          <a:xfrm>
            <a:off x="685801" y="2116429"/>
            <a:ext cx="10843180" cy="307777"/>
          </a:xfrm>
          <a:prstGeom prst="rect">
            <a:avLst/>
          </a:prstGeom>
        </p:spPr>
        <p:txBody>
          <a:bodyPr vert="horz" wrap="square" lIns="0" tIns="45720" rIns="0" bIns="45720" rtlCol="0" anchor="t">
            <a:spAutoFit/>
          </a:bodyPr>
          <a:lstStyle>
            <a:lvl1pPr>
              <a:defRPr sz="1400">
                <a:solidFill>
                  <a:srgbClr val="D7ECF3"/>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FA3D9383-43E4-4DA7-AFAF-FEF260A3722C}"/>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7" name="Text Placeholder 10">
            <a:extLst>
              <a:ext uri="{FF2B5EF4-FFF2-40B4-BE49-F238E27FC236}">
                <a16:creationId xmlns:a16="http://schemas.microsoft.com/office/drawing/2014/main" id="{C148ADFB-597C-4185-B2B2-2CCF6E893B21}"/>
              </a:ext>
            </a:extLst>
          </p:cNvPr>
          <p:cNvSpPr>
            <a:spLocks noGrp="1"/>
          </p:cNvSpPr>
          <p:nvPr>
            <p:ph type="body" sz="quarter" idx="10"/>
          </p:nvPr>
        </p:nvSpPr>
        <p:spPr>
          <a:xfrm>
            <a:off x="685800" y="2450173"/>
            <a:ext cx="10843181"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
        <p:nvSpPr>
          <p:cNvPr id="11" name="Slide Number Placeholder 5">
            <a:extLst>
              <a:ext uri="{FF2B5EF4-FFF2-40B4-BE49-F238E27FC236}">
                <a16:creationId xmlns:a16="http://schemas.microsoft.com/office/drawing/2014/main" id="{362F7BC2-1C5F-42E9-A7B7-97C2C1C726F8}"/>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B4DA5E14-ED3C-E041-AEF3-27C6F700869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Tree>
    <p:extLst>
      <p:ext uri="{BB962C8B-B14F-4D97-AF65-F5344CB8AC3E}">
        <p14:creationId xmlns:p14="http://schemas.microsoft.com/office/powerpoint/2010/main" val="336192016"/>
      </p:ext>
    </p:extLst>
  </p:cSld>
  <p:clrMapOvr>
    <a:masterClrMapping/>
  </p:clrMapOvr>
  <p:extLst>
    <p:ext uri="{DCECCB84-F9BA-43D5-87BE-67443E8EF086}">
      <p15:sldGuideLst xmlns:p15="http://schemas.microsoft.com/office/powerpoint/2012/main">
        <p15:guide id="1" pos="432">
          <p15:clr>
            <a:srgbClr val="FBAE40"/>
          </p15:clr>
        </p15:guide>
        <p15:guide id="2" pos="7680" userDrawn="1">
          <p15:clr>
            <a:srgbClr val="FBAE40"/>
          </p15:clr>
        </p15:guide>
        <p15:guide id="3" orient="horz" pos="1320">
          <p15:clr>
            <a:srgbClr val="FBAE40"/>
          </p15:clr>
        </p15:guide>
        <p15:guide id="4" orient="horz" pos="28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9" name="Title Placeholder 1">
            <a:extLst>
              <a:ext uri="{FF2B5EF4-FFF2-40B4-BE49-F238E27FC236}">
                <a16:creationId xmlns:a16="http://schemas.microsoft.com/office/drawing/2014/main" id="{FD4BAB98-11A1-4242-9E9B-2364B133A566}"/>
              </a:ext>
            </a:extLst>
          </p:cNvPr>
          <p:cNvSpPr>
            <a:spLocks noGrp="1"/>
          </p:cNvSpPr>
          <p:nvPr>
            <p:ph type="title" hasCustomPrompt="1"/>
          </p:nvPr>
        </p:nvSpPr>
        <p:spPr>
          <a:xfrm>
            <a:off x="685801" y="2116429"/>
            <a:ext cx="10843178" cy="307777"/>
          </a:xfrm>
          <a:prstGeom prst="rect">
            <a:avLst/>
          </a:prstGeom>
        </p:spPr>
        <p:txBody>
          <a:bodyPr vert="horz" wrap="square" lIns="0" tIns="45720" rIns="0" bIns="45720" rtlCol="0" anchor="t">
            <a:spAutoFit/>
          </a:bodyPr>
          <a:lstStyle>
            <a:lvl1pPr>
              <a:defRPr sz="1400">
                <a:solidFill>
                  <a:schemeClr val="accent1">
                    <a:lumMod val="20000"/>
                    <a:lumOff val="80000"/>
                  </a:schemeClr>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6DF53D94-7EB0-4A49-9C4B-237AF65D8C31}"/>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6" name="Text Placeholder 10">
            <a:extLst>
              <a:ext uri="{FF2B5EF4-FFF2-40B4-BE49-F238E27FC236}">
                <a16:creationId xmlns:a16="http://schemas.microsoft.com/office/drawing/2014/main" id="{84524425-11F0-43F9-8785-B7F6E3292D21}"/>
              </a:ext>
            </a:extLst>
          </p:cNvPr>
          <p:cNvSpPr>
            <a:spLocks noGrp="1"/>
          </p:cNvSpPr>
          <p:nvPr>
            <p:ph type="body" sz="quarter" idx="10"/>
          </p:nvPr>
        </p:nvSpPr>
        <p:spPr>
          <a:xfrm>
            <a:off x="685801" y="2450173"/>
            <a:ext cx="10843180"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4124531850"/>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Sky)">
    <p:bg>
      <p:bgPr>
        <a:solidFill>
          <a:schemeClr val="accent3"/>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8000B85B-D010-46CA-A90A-2E9CC6A9D67B}"/>
              </a:ext>
            </a:extLst>
          </p:cNvPr>
          <p:cNvSpPr>
            <a:spLocks noGrp="1"/>
          </p:cNvSpPr>
          <p:nvPr>
            <p:ph type="title" hasCustomPrompt="1"/>
          </p:nvPr>
        </p:nvSpPr>
        <p:spPr>
          <a:xfrm>
            <a:off x="695740" y="2116429"/>
            <a:ext cx="10833239" cy="307777"/>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F70C9622-C243-4BCB-940C-225385F50804}"/>
              </a:ext>
            </a:extLst>
          </p:cNvPr>
          <p:cNvSpPr>
            <a:spLocks noGrp="1"/>
          </p:cNvSpPr>
          <p:nvPr>
            <p:ph type="body" sz="quarter" idx="11"/>
          </p:nvPr>
        </p:nvSpPr>
        <p:spPr>
          <a:xfrm>
            <a:off x="695740" y="3404390"/>
            <a:ext cx="6551762" cy="1074737"/>
          </a:xfrm>
          <a:prstGeom prst="rect">
            <a:avLst/>
          </a:prstGeom>
        </p:spPr>
        <p:txBody>
          <a:bodyPr lIns="0" tIns="45720" rIns="0" bIns="45720"/>
          <a:lstStyle>
            <a:lvl1pPr>
              <a:lnSpc>
                <a:spcPct val="120000"/>
              </a:lnSpc>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A77ACD30-0BA8-47D5-B296-536BEA1326E8}"/>
              </a:ext>
            </a:extLst>
          </p:cNvPr>
          <p:cNvSpPr>
            <a:spLocks noGrp="1"/>
          </p:cNvSpPr>
          <p:nvPr>
            <p:ph type="body" sz="quarter" idx="10"/>
          </p:nvPr>
        </p:nvSpPr>
        <p:spPr>
          <a:xfrm>
            <a:off x="695739" y="2450173"/>
            <a:ext cx="10833241" cy="928250"/>
          </a:xfrm>
          <a:prstGeom prst="rect">
            <a:avLst/>
          </a:prstGeom>
        </p:spPr>
        <p:txBody>
          <a:bodyPr lIns="0" tIns="45720" rIns="0" bIns="45720" anchor="ctr"/>
          <a:lstStyle>
            <a:lvl1pPr>
              <a:defRPr sz="4000">
                <a:solidFill>
                  <a:schemeClr val="tx1"/>
                </a:solidFill>
                <a:latin typeface="Source Serif Pro Semibold" panose="02040703050405020204" pitchFamily="18" charset="0"/>
              </a:defRPr>
            </a:lvl1pPr>
          </a:lstStyle>
          <a:p>
            <a:pPr lvl="0"/>
            <a:r>
              <a:rPr lang="en-US"/>
              <a:t>Click to edit Master text </a:t>
            </a:r>
          </a:p>
        </p:txBody>
      </p:sp>
      <p:sp>
        <p:nvSpPr>
          <p:cNvPr id="15" name="Slide Number Placeholder 5">
            <a:extLst>
              <a:ext uri="{FF2B5EF4-FFF2-40B4-BE49-F238E27FC236}">
                <a16:creationId xmlns:a16="http://schemas.microsoft.com/office/drawing/2014/main" id="{8B3E4CB2-19BE-42D8-AACA-62AFD291256B}"/>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205D51A-5119-C548-97CB-B2D2F1055EE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446580705"/>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Sky Top">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02C577-74C4-43B3-9808-694932088391}"/>
              </a:ext>
            </a:extLst>
          </p:cNvPr>
          <p:cNvSpPr/>
          <p:nvPr userDrawn="1"/>
        </p:nvSpPr>
        <p:spPr>
          <a:xfrm>
            <a:off x="-1" y="0"/>
            <a:ext cx="12192001"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E96EB497-CDAA-480D-B07A-817F97173EDE}"/>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461C93B1-2FF8-4D18-8EE3-F88E506386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itle Placeholder 1">
            <a:extLst>
              <a:ext uri="{FF2B5EF4-FFF2-40B4-BE49-F238E27FC236}">
                <a16:creationId xmlns:a16="http://schemas.microsoft.com/office/drawing/2014/main" id="{82518699-6D6F-4898-A036-942B8390905A}"/>
              </a:ext>
            </a:extLst>
          </p:cNvPr>
          <p:cNvSpPr>
            <a:spLocks noGrp="1"/>
          </p:cNvSpPr>
          <p:nvPr>
            <p:ph type="title" hasCustomPrompt="1"/>
          </p:nvPr>
        </p:nvSpPr>
        <p:spPr>
          <a:xfrm>
            <a:off x="3564136" y="654117"/>
            <a:ext cx="5053786" cy="286232"/>
          </a:xfrm>
          <a:prstGeom prst="rect">
            <a:avLst/>
          </a:prstGeom>
        </p:spPr>
        <p:txBody>
          <a:bodyPr vert="horz" wrap="square" lIns="0" tIns="45720" rIns="0" bIns="45720" rtlCol="0" anchor="ctr">
            <a:spAutoFit/>
          </a:bodyPr>
          <a:lstStyle>
            <a:lvl1pPr algn="ctr">
              <a:defRPr sz="1400">
                <a:solidFill>
                  <a:schemeClr val="accent2"/>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2352C77D-3D22-48BD-861E-F7FA339B1D41}"/>
              </a:ext>
            </a:extLst>
          </p:cNvPr>
          <p:cNvSpPr>
            <a:spLocks noGrp="1"/>
          </p:cNvSpPr>
          <p:nvPr>
            <p:ph type="body" sz="quarter" idx="11"/>
          </p:nvPr>
        </p:nvSpPr>
        <p:spPr>
          <a:xfrm>
            <a:off x="1614484" y="2007115"/>
            <a:ext cx="8953091" cy="1074737"/>
          </a:xfrm>
          <a:prstGeom prst="rect">
            <a:avLst/>
          </a:prstGeom>
        </p:spPr>
        <p:txBody>
          <a:bodyPr lIns="0" tIns="45720" rIns="0" bIns="45720"/>
          <a:lstStyle>
            <a:lvl1pPr marL="0" indent="0" algn="ctr">
              <a:lnSpc>
                <a:spcPct val="120000"/>
              </a:lnSpc>
              <a:buNone/>
              <a:defRPr sz="1600" b="0">
                <a:solidFill>
                  <a:schemeClr val="tx1"/>
                </a:solidFill>
                <a:latin typeface="+mn-lt"/>
              </a:defRPr>
            </a:lvl1pPr>
          </a:lstStyle>
          <a:p>
            <a:pPr lvl="0"/>
            <a:endParaRPr lang="en-US"/>
          </a:p>
        </p:txBody>
      </p:sp>
      <p:sp>
        <p:nvSpPr>
          <p:cNvPr id="12" name="Text Placeholder 10">
            <a:extLst>
              <a:ext uri="{FF2B5EF4-FFF2-40B4-BE49-F238E27FC236}">
                <a16:creationId xmlns:a16="http://schemas.microsoft.com/office/drawing/2014/main" id="{21581FEC-E463-44E2-8A98-EB8898D83581}"/>
              </a:ext>
            </a:extLst>
          </p:cNvPr>
          <p:cNvSpPr>
            <a:spLocks noGrp="1"/>
          </p:cNvSpPr>
          <p:nvPr>
            <p:ph type="body" sz="quarter" idx="10"/>
          </p:nvPr>
        </p:nvSpPr>
        <p:spPr>
          <a:xfrm>
            <a:off x="674409" y="967647"/>
            <a:ext cx="10833241" cy="928250"/>
          </a:xfrm>
          <a:prstGeom prst="rect">
            <a:avLst/>
          </a:prstGeom>
        </p:spPr>
        <p:txBody>
          <a:bodyPr lIns="0" tIns="45720" rIns="0" bIns="45720" anchor="ctr"/>
          <a:lstStyle>
            <a:lvl1pPr marL="0" indent="0" algn="ctr">
              <a:buNone/>
              <a:defRPr sz="4000">
                <a:solidFill>
                  <a:schemeClr val="tx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2908858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Ocean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614578795"/>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Ocean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100847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Ocean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0184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Ocean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46897489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Red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3756390727"/>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1036527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Red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209682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hite-Red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73574896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hite-Red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231912103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cean Righ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685800" y="3383897"/>
            <a:ext cx="6504446" cy="1300060"/>
          </a:xfrm>
          <a:prstGeom prst="rect">
            <a:avLst/>
          </a:prstGeom>
        </p:spPr>
        <p:txBody>
          <a:bodyPr lIns="0" tIns="45720" rIns="0" bIns="45720"/>
          <a:lstStyle>
            <a:lvl1pPr>
              <a:lnSpc>
                <a:spcPct val="120000"/>
              </a:lnSpc>
              <a:defRPr lang="en-US" sz="14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685800" y="2561959"/>
            <a:ext cx="6504445"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2" name="Picture 11">
            <a:extLst>
              <a:ext uri="{FF2B5EF4-FFF2-40B4-BE49-F238E27FC236}">
                <a16:creationId xmlns:a16="http://schemas.microsoft.com/office/drawing/2014/main" id="{D1551E63-C19C-4BC3-9C19-0E13438A2C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3" name="Picture Placeholder 19">
            <a:extLst>
              <a:ext uri="{FF2B5EF4-FFF2-40B4-BE49-F238E27FC236}">
                <a16:creationId xmlns:a16="http://schemas.microsoft.com/office/drawing/2014/main" id="{72C36D52-3835-4E25-B480-12E7459985AA}"/>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277588596"/>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cean lef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10248"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602324"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602323" y="3383897"/>
            <a:ext cx="7361077"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602324" y="2561959"/>
            <a:ext cx="7361076"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422968" y="1625506"/>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Slide Number Placeholder 5">
            <a:extLst>
              <a:ext uri="{FF2B5EF4-FFF2-40B4-BE49-F238E27FC236}">
                <a16:creationId xmlns:a16="http://schemas.microsoft.com/office/drawing/2014/main" id="{EAD24F7A-F1BD-4409-BB9C-CD77370E197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0" name="Picture Placeholder 19">
            <a:extLst>
              <a:ext uri="{FF2B5EF4-FFF2-40B4-BE49-F238E27FC236}">
                <a16:creationId xmlns:a16="http://schemas.microsoft.com/office/drawing/2014/main" id="{0CB5712D-138A-444C-AA01-21A9B10AC736}"/>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335494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cean Left Medium">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0C4F39D7-58B6-47B8-8BDF-5056DEC1AE6F}"/>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8" name="Text Placeholder 12">
            <a:extLst>
              <a:ext uri="{FF2B5EF4-FFF2-40B4-BE49-F238E27FC236}">
                <a16:creationId xmlns:a16="http://schemas.microsoft.com/office/drawing/2014/main" id="{A76D088D-C773-4353-89D6-394797E47B93}"/>
              </a:ext>
            </a:extLst>
          </p:cNvPr>
          <p:cNvSpPr>
            <a:spLocks noGrp="1"/>
          </p:cNvSpPr>
          <p:nvPr>
            <p:ph type="body" sz="quarter" idx="11"/>
          </p:nvPr>
        </p:nvSpPr>
        <p:spPr>
          <a:xfrm>
            <a:off x="685800" y="3383897"/>
            <a:ext cx="4833652" cy="1300060"/>
          </a:xfrm>
          <a:prstGeom prst="rect">
            <a:avLst/>
          </a:prstGeom>
        </p:spPr>
        <p:txBody>
          <a:bodyPr lIns="0" tIns="45720" rIns="0" bIns="45720"/>
          <a:lstStyle>
            <a:lvl1pPr marL="0" indent="0">
              <a:lnSpc>
                <a:spcPct val="120000"/>
              </a:lnSpc>
              <a:buNone/>
              <a:defRPr lang="en-US" sz="1600" b="0" dirty="0">
                <a:solidFill>
                  <a:schemeClr val="bg1"/>
                </a:solidFill>
              </a:defRPr>
            </a:lvl1pPr>
          </a:lstStyle>
          <a:p>
            <a:pPr marL="228600" lvl="0" indent="-228600">
              <a:lnSpc>
                <a:spcPct val="100000"/>
              </a:lnSpc>
              <a:spcBef>
                <a:spcPts val="0"/>
              </a:spcBef>
            </a:pPr>
            <a:endParaRPr lang="en-US"/>
          </a:p>
        </p:txBody>
      </p:sp>
      <p:sp>
        <p:nvSpPr>
          <p:cNvPr id="11" name="Text Placeholder 6">
            <a:extLst>
              <a:ext uri="{FF2B5EF4-FFF2-40B4-BE49-F238E27FC236}">
                <a16:creationId xmlns:a16="http://schemas.microsoft.com/office/drawing/2014/main" id="{DF1D8E9A-D7DF-4486-B849-AE8F3A057DAF}"/>
              </a:ext>
            </a:extLst>
          </p:cNvPr>
          <p:cNvSpPr>
            <a:spLocks noGrp="1"/>
          </p:cNvSpPr>
          <p:nvPr>
            <p:ph type="body" sz="quarter" idx="17" hasCustomPrompt="1"/>
          </p:nvPr>
        </p:nvSpPr>
        <p:spPr>
          <a:xfrm>
            <a:off x="685800" y="2561959"/>
            <a:ext cx="4833651"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a:t>
            </a: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4" name="Slide Number Placeholder 5">
            <a:extLst>
              <a:ext uri="{FF2B5EF4-FFF2-40B4-BE49-F238E27FC236}">
                <a16:creationId xmlns:a16="http://schemas.microsoft.com/office/drawing/2014/main" id="{4657A176-F35F-444B-B49B-FB09AD8A00DD}"/>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15" name="Picture 14">
            <a:extLst>
              <a:ext uri="{FF2B5EF4-FFF2-40B4-BE49-F238E27FC236}">
                <a16:creationId xmlns:a16="http://schemas.microsoft.com/office/drawing/2014/main" id="{036D6234-99C7-4AFD-8BEA-F9822B5D7F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0" name="Picture Placeholder 19">
            <a:extLst>
              <a:ext uri="{FF2B5EF4-FFF2-40B4-BE49-F238E27FC236}">
                <a16:creationId xmlns:a16="http://schemas.microsoft.com/office/drawing/2014/main" id="{8BCEA76B-BEE9-43C8-931C-AD9C9E092C32}"/>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4289961"/>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cean Right Medium">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20" name="Picture 19">
            <a:extLst>
              <a:ext uri="{FF2B5EF4-FFF2-40B4-BE49-F238E27FC236}">
                <a16:creationId xmlns:a16="http://schemas.microsoft.com/office/drawing/2014/main" id="{73B7E2D5-704C-4398-BC5D-13B9DB8F4B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1" name="Picture Placeholder 19">
            <a:extLst>
              <a:ext uri="{FF2B5EF4-FFF2-40B4-BE49-F238E27FC236}">
                <a16:creationId xmlns:a16="http://schemas.microsoft.com/office/drawing/2014/main" id="{F659A88F-3624-4218-A1AE-F163FF80F026}"/>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53048622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Bio">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0D38BB4-309D-4C72-8134-0B5A37AA87AB}"/>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Title Placeholder 1">
            <a:extLst>
              <a:ext uri="{FF2B5EF4-FFF2-40B4-BE49-F238E27FC236}">
                <a16:creationId xmlns:a16="http://schemas.microsoft.com/office/drawing/2014/main" id="{46AC14B0-4862-408A-8225-E1F41C148484}"/>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pic>
        <p:nvPicPr>
          <p:cNvPr id="35" name="Picture 34">
            <a:extLst>
              <a:ext uri="{FF2B5EF4-FFF2-40B4-BE49-F238E27FC236}">
                <a16:creationId xmlns:a16="http://schemas.microsoft.com/office/drawing/2014/main" id="{990DA33E-FC03-4891-98D9-0AC3A54F5CD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extBox 14">
            <a:extLst>
              <a:ext uri="{FF2B5EF4-FFF2-40B4-BE49-F238E27FC236}">
                <a16:creationId xmlns:a16="http://schemas.microsoft.com/office/drawing/2014/main" id="{D82818A0-C71F-4C25-A182-852515233F76}"/>
              </a:ext>
            </a:extLst>
          </p:cNvPr>
          <p:cNvSpPr txBox="1"/>
          <p:nvPr userDrawn="1"/>
        </p:nvSpPr>
        <p:spPr>
          <a:xfrm>
            <a:off x="4873492" y="1320236"/>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17" name="TextBox 16">
            <a:extLst>
              <a:ext uri="{FF2B5EF4-FFF2-40B4-BE49-F238E27FC236}">
                <a16:creationId xmlns:a16="http://schemas.microsoft.com/office/drawing/2014/main" id="{974BA5BC-D0E9-4D7D-811E-31B5EB8E8563}"/>
              </a:ext>
            </a:extLst>
          </p:cNvPr>
          <p:cNvSpPr txBox="1"/>
          <p:nvPr userDrawn="1"/>
        </p:nvSpPr>
        <p:spPr>
          <a:xfrm>
            <a:off x="4873492" y="4224858"/>
            <a:ext cx="1945565" cy="261610"/>
          </a:xfrm>
          <a:prstGeom prst="rect">
            <a:avLst/>
          </a:prstGeom>
          <a:noFill/>
        </p:spPr>
        <p:txBody>
          <a:bodyPr wrap="square" rtlCol="0">
            <a:spAutoFit/>
          </a:bodyPr>
          <a:lstStyle/>
          <a:p>
            <a:r>
              <a:rPr lang="en-US" sz="1100">
                <a:solidFill>
                  <a:schemeClr val="accent2"/>
                </a:solidFill>
                <a:latin typeface="+mj-lt"/>
              </a:rPr>
              <a:t>RELEVANT EXPERIENCE</a:t>
            </a:r>
          </a:p>
        </p:txBody>
      </p:sp>
      <p:pic>
        <p:nvPicPr>
          <p:cNvPr id="19" name="Graphic 18">
            <a:extLst>
              <a:ext uri="{FF2B5EF4-FFF2-40B4-BE49-F238E27FC236}">
                <a16:creationId xmlns:a16="http://schemas.microsoft.com/office/drawing/2014/main" id="{76ABAC3C-28F8-486C-BB8C-C1F0D3B2F7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01076" y="1345288"/>
            <a:ext cx="305097" cy="305097"/>
          </a:xfrm>
          <a:prstGeom prst="rect">
            <a:avLst/>
          </a:prstGeom>
        </p:spPr>
      </p:pic>
      <p:pic>
        <p:nvPicPr>
          <p:cNvPr id="20" name="Graphic 19">
            <a:extLst>
              <a:ext uri="{FF2B5EF4-FFF2-40B4-BE49-F238E27FC236}">
                <a16:creationId xmlns:a16="http://schemas.microsoft.com/office/drawing/2014/main" id="{F8C0A866-BBA9-4685-8426-583B5F5374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401076" y="2172784"/>
            <a:ext cx="305097" cy="305097"/>
          </a:xfrm>
          <a:prstGeom prst="rect">
            <a:avLst/>
          </a:prstGeom>
        </p:spPr>
      </p:pic>
      <p:pic>
        <p:nvPicPr>
          <p:cNvPr id="21" name="Graphic 20">
            <a:extLst>
              <a:ext uri="{FF2B5EF4-FFF2-40B4-BE49-F238E27FC236}">
                <a16:creationId xmlns:a16="http://schemas.microsoft.com/office/drawing/2014/main" id="{93A52A15-7406-4DC0-9F6B-3DE5A786B48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401076" y="5300772"/>
            <a:ext cx="305097" cy="305097"/>
          </a:xfrm>
          <a:prstGeom prst="rect">
            <a:avLst/>
          </a:prstGeom>
        </p:spPr>
      </p:pic>
      <p:pic>
        <p:nvPicPr>
          <p:cNvPr id="22" name="Graphic 21">
            <a:extLst>
              <a:ext uri="{FF2B5EF4-FFF2-40B4-BE49-F238E27FC236}">
                <a16:creationId xmlns:a16="http://schemas.microsoft.com/office/drawing/2014/main" id="{3BA62C29-7DAB-4AD5-9907-1D4E997BE26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401076" y="4251138"/>
            <a:ext cx="305097" cy="305097"/>
          </a:xfrm>
          <a:prstGeom prst="rect">
            <a:avLst/>
          </a:prstGeom>
        </p:spPr>
      </p:pic>
      <p:sp>
        <p:nvSpPr>
          <p:cNvPr id="4" name="Picture Placeholder 3">
            <a:extLst>
              <a:ext uri="{FF2B5EF4-FFF2-40B4-BE49-F238E27FC236}">
                <a16:creationId xmlns:a16="http://schemas.microsoft.com/office/drawing/2014/main" id="{C5957388-6400-42C2-AAEC-51DA0586630C}"/>
              </a:ext>
            </a:extLst>
          </p:cNvPr>
          <p:cNvSpPr>
            <a:spLocks noGrp="1"/>
          </p:cNvSpPr>
          <p:nvPr>
            <p:ph type="pic" sz="quarter" idx="13"/>
          </p:nvPr>
        </p:nvSpPr>
        <p:spPr>
          <a:xfrm>
            <a:off x="495300" y="1340290"/>
            <a:ext cx="3144053" cy="3300721"/>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24" name="Picture Placeholder 23">
            <a:extLst>
              <a:ext uri="{FF2B5EF4-FFF2-40B4-BE49-F238E27FC236}">
                <a16:creationId xmlns:a16="http://schemas.microsoft.com/office/drawing/2014/main" id="{99D5565B-81B0-436B-95D0-C00BE8C45764}"/>
              </a:ext>
            </a:extLst>
          </p:cNvPr>
          <p:cNvSpPr>
            <a:spLocks noGrp="1"/>
          </p:cNvSpPr>
          <p:nvPr>
            <p:ph type="pic" sz="quarter" idx="14" hasCustomPrompt="1"/>
          </p:nvPr>
        </p:nvSpPr>
        <p:spPr>
          <a:xfrm>
            <a:off x="4966134"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5" name="Picture Placeholder 23">
            <a:extLst>
              <a:ext uri="{FF2B5EF4-FFF2-40B4-BE49-F238E27FC236}">
                <a16:creationId xmlns:a16="http://schemas.microsoft.com/office/drawing/2014/main" id="{5E534F06-595C-48F9-83ED-EAD0A8C95417}"/>
              </a:ext>
            </a:extLst>
          </p:cNvPr>
          <p:cNvSpPr>
            <a:spLocks noGrp="1"/>
          </p:cNvSpPr>
          <p:nvPr>
            <p:ph type="pic" sz="quarter" idx="15" hasCustomPrompt="1"/>
          </p:nvPr>
        </p:nvSpPr>
        <p:spPr>
          <a:xfrm>
            <a:off x="6207953"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6" name="Picture Placeholder 23">
            <a:extLst>
              <a:ext uri="{FF2B5EF4-FFF2-40B4-BE49-F238E27FC236}">
                <a16:creationId xmlns:a16="http://schemas.microsoft.com/office/drawing/2014/main" id="{BC49182B-552D-4852-8A9E-E427371EA0CA}"/>
              </a:ext>
            </a:extLst>
          </p:cNvPr>
          <p:cNvSpPr>
            <a:spLocks noGrp="1"/>
          </p:cNvSpPr>
          <p:nvPr>
            <p:ph type="pic" sz="quarter" idx="16" hasCustomPrompt="1"/>
          </p:nvPr>
        </p:nvSpPr>
        <p:spPr>
          <a:xfrm>
            <a:off x="7449772"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7" name="Picture Placeholder 23">
            <a:extLst>
              <a:ext uri="{FF2B5EF4-FFF2-40B4-BE49-F238E27FC236}">
                <a16:creationId xmlns:a16="http://schemas.microsoft.com/office/drawing/2014/main" id="{95945030-D077-4617-B7C0-94CEB725F5EF}"/>
              </a:ext>
            </a:extLst>
          </p:cNvPr>
          <p:cNvSpPr>
            <a:spLocks noGrp="1"/>
          </p:cNvSpPr>
          <p:nvPr>
            <p:ph type="pic" sz="quarter" idx="17" hasCustomPrompt="1"/>
          </p:nvPr>
        </p:nvSpPr>
        <p:spPr>
          <a:xfrm>
            <a:off x="8691591"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8" name="Picture Placeholder 23">
            <a:extLst>
              <a:ext uri="{FF2B5EF4-FFF2-40B4-BE49-F238E27FC236}">
                <a16:creationId xmlns:a16="http://schemas.microsoft.com/office/drawing/2014/main" id="{D0277872-D66A-4D28-95BF-2942D75E0244}"/>
              </a:ext>
            </a:extLst>
          </p:cNvPr>
          <p:cNvSpPr>
            <a:spLocks noGrp="1"/>
          </p:cNvSpPr>
          <p:nvPr>
            <p:ph type="pic" sz="quarter" idx="18" hasCustomPrompt="1"/>
          </p:nvPr>
        </p:nvSpPr>
        <p:spPr>
          <a:xfrm>
            <a:off x="9933411" y="4556235"/>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30" name="Text Placeholder 29">
            <a:extLst>
              <a:ext uri="{FF2B5EF4-FFF2-40B4-BE49-F238E27FC236}">
                <a16:creationId xmlns:a16="http://schemas.microsoft.com/office/drawing/2014/main" id="{3827B6A0-38C1-4892-A103-A67A5BE2DBC2}"/>
              </a:ext>
            </a:extLst>
          </p:cNvPr>
          <p:cNvSpPr>
            <a:spLocks noGrp="1"/>
          </p:cNvSpPr>
          <p:nvPr>
            <p:ph type="body" sz="quarter" idx="19" hasCustomPrompt="1"/>
          </p:nvPr>
        </p:nvSpPr>
        <p:spPr>
          <a:xfrm>
            <a:off x="4433338" y="497025"/>
            <a:ext cx="4211637" cy="646330"/>
          </a:xfrm>
          <a:prstGeom prst="rect">
            <a:avLst/>
          </a:prstGeom>
        </p:spPr>
        <p:txBody>
          <a:bodyPr lIns="0" tIns="0" rIns="0" bIns="0" anchor="ctr"/>
          <a:lstStyle>
            <a:lvl1pPr>
              <a:defRPr sz="3600">
                <a:latin typeface="Source Serif Pro Semibold" panose="02040703050405020204" pitchFamily="18" charset="0"/>
              </a:defRPr>
            </a:lvl1pPr>
          </a:lstStyle>
          <a:p>
            <a:pPr lvl="0"/>
            <a:r>
              <a:rPr lang="en-US"/>
              <a:t>First Last</a:t>
            </a:r>
          </a:p>
        </p:txBody>
      </p:sp>
      <p:sp>
        <p:nvSpPr>
          <p:cNvPr id="32" name="Text Placeholder 31">
            <a:extLst>
              <a:ext uri="{FF2B5EF4-FFF2-40B4-BE49-F238E27FC236}">
                <a16:creationId xmlns:a16="http://schemas.microsoft.com/office/drawing/2014/main" id="{0B1E085F-80CF-4D70-B58B-EB91DF018C57}"/>
              </a:ext>
            </a:extLst>
          </p:cNvPr>
          <p:cNvSpPr>
            <a:spLocks noGrp="1"/>
          </p:cNvSpPr>
          <p:nvPr>
            <p:ph type="body" sz="quarter" idx="20" hasCustomPrompt="1"/>
          </p:nvPr>
        </p:nvSpPr>
        <p:spPr>
          <a:xfrm>
            <a:off x="4873492" y="1539823"/>
            <a:ext cx="4915967" cy="273369"/>
          </a:xfrm>
          <a:prstGeom prst="rect">
            <a:avLst/>
          </a:prstGeom>
        </p:spPr>
        <p:txBody>
          <a:bodyPr lIns="91440" tIns="45720" rIns="91440" bIns="45720"/>
          <a:lstStyle>
            <a:lvl1pPr>
              <a:defRPr sz="1100" b="0">
                <a:latin typeface="+mn-lt"/>
              </a:defRPr>
            </a:lvl1pPr>
          </a:lstStyle>
          <a:p>
            <a:pPr lvl="0"/>
            <a:r>
              <a:rPr lang="en-US"/>
              <a:t>Title, Practice</a:t>
            </a:r>
          </a:p>
        </p:txBody>
      </p:sp>
      <p:sp>
        <p:nvSpPr>
          <p:cNvPr id="33" name="TextBox 32">
            <a:extLst>
              <a:ext uri="{FF2B5EF4-FFF2-40B4-BE49-F238E27FC236}">
                <a16:creationId xmlns:a16="http://schemas.microsoft.com/office/drawing/2014/main" id="{D00F452E-78C9-4977-95FB-5B01F357002F}"/>
              </a:ext>
            </a:extLst>
          </p:cNvPr>
          <p:cNvSpPr txBox="1"/>
          <p:nvPr userDrawn="1"/>
        </p:nvSpPr>
        <p:spPr>
          <a:xfrm>
            <a:off x="4873492" y="2109134"/>
            <a:ext cx="1466850"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34" name="Text Placeholder 31">
            <a:extLst>
              <a:ext uri="{FF2B5EF4-FFF2-40B4-BE49-F238E27FC236}">
                <a16:creationId xmlns:a16="http://schemas.microsoft.com/office/drawing/2014/main" id="{C417E835-6CCF-4E1A-820B-0027C4590F29}"/>
              </a:ext>
            </a:extLst>
          </p:cNvPr>
          <p:cNvSpPr>
            <a:spLocks noGrp="1"/>
          </p:cNvSpPr>
          <p:nvPr>
            <p:ph type="body" sz="quarter" idx="21"/>
          </p:nvPr>
        </p:nvSpPr>
        <p:spPr>
          <a:xfrm>
            <a:off x="4873492" y="2328721"/>
            <a:ext cx="5994957" cy="1652946"/>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37" name="TextBox 36">
            <a:extLst>
              <a:ext uri="{FF2B5EF4-FFF2-40B4-BE49-F238E27FC236}">
                <a16:creationId xmlns:a16="http://schemas.microsoft.com/office/drawing/2014/main" id="{1BE0FF64-CB87-49AB-B77A-37FDBEB6C345}"/>
              </a:ext>
            </a:extLst>
          </p:cNvPr>
          <p:cNvSpPr txBox="1"/>
          <p:nvPr userDrawn="1"/>
        </p:nvSpPr>
        <p:spPr>
          <a:xfrm>
            <a:off x="4873492" y="5253789"/>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38" name="Text Placeholder 31">
            <a:extLst>
              <a:ext uri="{FF2B5EF4-FFF2-40B4-BE49-F238E27FC236}">
                <a16:creationId xmlns:a16="http://schemas.microsoft.com/office/drawing/2014/main" id="{56F2B899-2D1C-4C0E-91D8-CEAE745A286C}"/>
              </a:ext>
            </a:extLst>
          </p:cNvPr>
          <p:cNvSpPr>
            <a:spLocks noGrp="1"/>
          </p:cNvSpPr>
          <p:nvPr>
            <p:ph type="body" sz="quarter" idx="22" hasCustomPrompt="1"/>
          </p:nvPr>
        </p:nvSpPr>
        <p:spPr>
          <a:xfrm>
            <a:off x="4873492" y="5473376"/>
            <a:ext cx="5994957" cy="791121"/>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spTree>
    <p:extLst>
      <p:ext uri="{BB962C8B-B14F-4D97-AF65-F5344CB8AC3E}">
        <p14:creationId xmlns:p14="http://schemas.microsoft.com/office/powerpoint/2010/main" val="410445506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3101508194"/>
      </p:ext>
    </p:extLst>
  </p:cSld>
  <p:clrMapOvr>
    <a:masterClrMapping/>
  </p:clrMapOvr>
  <p:extLst>
    <p:ext uri="{DCECCB84-F9BA-43D5-87BE-67443E8EF086}">
      <p15:sldGuideLst xmlns:p15="http://schemas.microsoft.com/office/powerpoint/2012/main">
        <p15:guide id="1" pos="27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Gho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696D51F-815F-C347-9ACB-FFD0B48D3D00}"/>
              </a:ext>
            </a:extLst>
          </p:cNvPr>
          <p:cNvCxnSpPr>
            <a:cxnSpLocks/>
          </p:cNvCxnSpPr>
          <p:nvPr userDrawn="1"/>
        </p:nvCxnSpPr>
        <p:spPr>
          <a:xfrm>
            <a:off x="228600" y="566883"/>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8E7D8CB-A7E2-4547-98AA-E8B1318784F7}"/>
              </a:ext>
            </a:extLst>
          </p:cNvPr>
          <p:cNvSpPr/>
          <p:nvPr userDrawn="1"/>
        </p:nvSpPr>
        <p:spPr>
          <a:xfrm>
            <a:off x="215153" y="1165412"/>
            <a:ext cx="11770659" cy="2151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EF2A0ABA-223D-4D9B-A44A-D13E47191E6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8" name="Slide Number Placeholder 5">
            <a:extLst>
              <a:ext uri="{FF2B5EF4-FFF2-40B4-BE49-F238E27FC236}">
                <a16:creationId xmlns:a16="http://schemas.microsoft.com/office/drawing/2014/main" id="{78EDE92B-C694-41FF-ADE1-76B4947AEC3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7" name="Picture 6">
            <a:extLst>
              <a:ext uri="{FF2B5EF4-FFF2-40B4-BE49-F238E27FC236}">
                <a16:creationId xmlns:a16="http://schemas.microsoft.com/office/drawing/2014/main" id="{403BAF3F-4A9D-CB49-A94E-4D6049EB358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277969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eadline">
    <p:bg>
      <p:bgPr>
        <a:solidFill>
          <a:schemeClr val="bg1"/>
        </a:solidFill>
        <a:effectLst/>
      </p:bgPr>
    </p:bg>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F9A5EBDB-8EE1-4F44-A3A6-82B2457CB41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9" name="Text Placeholder 2">
            <a:extLst>
              <a:ext uri="{FF2B5EF4-FFF2-40B4-BE49-F238E27FC236}">
                <a16:creationId xmlns:a16="http://schemas.microsoft.com/office/drawing/2014/main" id="{F8938983-23CE-4EC4-8A70-2D1F0EDE5FA4}"/>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6" name="Straight Connector 5">
            <a:extLst>
              <a:ext uri="{FF2B5EF4-FFF2-40B4-BE49-F238E27FC236}">
                <a16:creationId xmlns:a16="http://schemas.microsoft.com/office/drawing/2014/main" id="{BC4CCE6C-B45D-4925-97AC-D4AD65034605}"/>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40BFFC8-86F6-E744-9C41-C0C38436CF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Title Placeholder 1">
            <a:extLst>
              <a:ext uri="{FF2B5EF4-FFF2-40B4-BE49-F238E27FC236}">
                <a16:creationId xmlns:a16="http://schemas.microsoft.com/office/drawing/2014/main" id="{F71179A4-D7E7-4B99-A97D-86F18EA350F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408702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Headline + Subtitle">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E8FA8114-F280-43DE-B951-9C673C7D33A0}"/>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5" name="Slide Number Placeholder 5">
            <a:extLst>
              <a:ext uri="{FF2B5EF4-FFF2-40B4-BE49-F238E27FC236}">
                <a16:creationId xmlns:a16="http://schemas.microsoft.com/office/drawing/2014/main" id="{861925A2-158D-4AEE-B864-D27872DF956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48A3DA8F-4020-45C4-9A08-01D08DF1CB2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67B6FA87-E311-4D30-9333-71883148BB30}"/>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1BF652F-9ACD-CD43-A727-984314A1B9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544D68B5-934D-4836-B093-02BAA91DF4C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157151168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 + Bullet (One Column)">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2C8AA0C9-68DF-4895-9079-6CBBE673396C}"/>
              </a:ext>
            </a:extLst>
          </p:cNvPr>
          <p:cNvSpPr>
            <a:spLocks noGrp="1"/>
          </p:cNvSpPr>
          <p:nvPr>
            <p:ph type="body" sz="quarter" idx="30"/>
          </p:nvPr>
        </p:nvSpPr>
        <p:spPr>
          <a:xfrm>
            <a:off x="234657" y="1575034"/>
            <a:ext cx="1172874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Slide Number Placeholder 5">
            <a:extLst>
              <a:ext uri="{FF2B5EF4-FFF2-40B4-BE49-F238E27FC236}">
                <a16:creationId xmlns:a16="http://schemas.microsoft.com/office/drawing/2014/main" id="{9D31F7A7-3303-4DD1-8DC4-E19E326C168F}"/>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956B7297-E5A6-454C-AB4B-EF6CB5CF85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804226F5-6F20-4BE0-AE35-75FC3920D4A2}"/>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D358E59-5DA4-A140-BA5B-5741C6E4EC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B353829-9BC6-4CF2-B386-401FB3B5F5C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0" name="Text Placeholder 12">
            <a:extLst>
              <a:ext uri="{FF2B5EF4-FFF2-40B4-BE49-F238E27FC236}">
                <a16:creationId xmlns:a16="http://schemas.microsoft.com/office/drawing/2014/main" id="{8AACA034-E252-46B0-99CA-C5DFA5A84E6E}"/>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Tree>
    <p:extLst>
      <p:ext uri="{BB962C8B-B14F-4D97-AF65-F5344CB8AC3E}">
        <p14:creationId xmlns:p14="http://schemas.microsoft.com/office/powerpoint/2010/main" val="36308958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1 Column)">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C5925C1-472B-4EB8-BEE6-AAF3A024798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Text Placeholder 2">
            <a:extLst>
              <a:ext uri="{FF2B5EF4-FFF2-40B4-BE49-F238E27FC236}">
                <a16:creationId xmlns:a16="http://schemas.microsoft.com/office/drawing/2014/main" id="{A1BD857B-F857-45A8-A3C6-577C79273A1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1F9C8636-DFC3-4484-A420-6E1959C477F7}"/>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F327D9-0CAE-0F47-8E09-411B045A56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221E4861-2ECA-498B-BE70-2CF8B3BE93C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D18E2A3E-B878-49EF-BC57-593512E30070}"/>
              </a:ext>
            </a:extLst>
          </p:cNvPr>
          <p:cNvSpPr>
            <a:spLocks noGrp="1"/>
          </p:cNvSpPr>
          <p:nvPr>
            <p:ph type="body" sz="quarter" idx="30"/>
          </p:nvPr>
        </p:nvSpPr>
        <p:spPr>
          <a:xfrm>
            <a:off x="234657" y="1409700"/>
            <a:ext cx="11728743" cy="4923847"/>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72416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619632"/>
      </p:ext>
    </p:extLst>
  </p:cSld>
  <p:clrMap bg1="lt1" tx1="dk1" bg2="lt2" tx2="dk2" accent1="accent1" accent2="accent2" accent3="accent3" accent4="accent4" accent5="accent5" accent6="accent6" hlink="hlink" folHlink="folHlink"/>
  <p:sldLayoutIdLst>
    <p:sldLayoutId id="2147483940" r:id="rId1"/>
    <p:sldLayoutId id="2147484121" r:id="rId2"/>
    <p:sldLayoutId id="2147484141"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803811"/>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139" r:id="rId13"/>
    <p:sldLayoutId id="2147484142" r:id="rId1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orient="horz" pos="888">
          <p15:clr>
            <a:srgbClr val="F26B43"/>
          </p15:clr>
        </p15:guide>
        <p15:guide id="11" orient="horz" pos="7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261249"/>
      </p:ext>
    </p:extLst>
  </p:cSld>
  <p:clrMap bg1="lt1" tx1="dk1" bg2="lt2" tx2="dk2" accent1="accent1" accent2="accent2" accent3="accent3" accent4="accent4" accent5="accent5" accent6="accent6" hlink="hlink" folHlink="folHlink"/>
  <p:sldLayoutIdLst>
    <p:sldLayoutId id="2147484115" r:id="rId1"/>
    <p:sldLayoutId id="2147484130"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841177"/>
      </p:ext>
    </p:extLst>
  </p:cSld>
  <p:clrMap bg1="lt1" tx1="dk1" bg2="lt2" tx2="dk2" accent1="accent1" accent2="accent2" accent3="accent3" accent4="accent4" accent5="accent5" accent6="accent6" hlink="hlink" folHlink="folHlink"/>
  <p:sldLayoutIdLst>
    <p:sldLayoutId id="2147484049" r:id="rId1"/>
    <p:sldLayoutId id="2147484048" r:id="rId2"/>
    <p:sldLayoutId id="2147484050"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4" pos="7608">
          <p15:clr>
            <a:srgbClr val="F26B43"/>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118128"/>
      </p:ext>
    </p:extLst>
  </p:cSld>
  <p:clrMap bg1="lt1" tx1="dk1" bg2="lt2" tx2="dk2" accent1="accent1" accent2="accent2" accent3="accent3" accent4="accent4" accent5="accent5" accent6="accent6" hlink="hlink" folHlink="folHlink"/>
  <p:sldLayoutIdLst>
    <p:sldLayoutId id="2147484118" r:id="rId1"/>
    <p:sldLayoutId id="2147483970" r:id="rId2"/>
    <p:sldLayoutId id="2147484122" r:id="rId3"/>
    <p:sldLayoutId id="2147483969" r:id="rId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50450"/>
      </p:ext>
    </p:extLst>
  </p:cSld>
  <p:clrMap bg1="lt1" tx1="dk1" bg2="lt2" tx2="dk2" accent1="accent1" accent2="accent2" accent3="accent3" accent4="accent4" accent5="accent5" accent6="accent6" hlink="hlink" folHlink="folHlink"/>
  <p:sldLayoutIdLst>
    <p:sldLayoutId id="2147484010" r:id="rId1"/>
    <p:sldLayoutId id="2147484100" r:id="rId2"/>
    <p:sldLayoutId id="2147484099" r:id="rId3"/>
    <p:sldLayoutId id="2147484012" r:id="rId4"/>
    <p:sldLayoutId id="2147484014" r:id="rId5"/>
    <p:sldLayoutId id="2147484015" r:id="rId6"/>
    <p:sldLayoutId id="2147484016" r:id="rId7"/>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371779"/>
      </p:ext>
    </p:extLst>
  </p:cSld>
  <p:clrMap bg1="lt1" tx1="dk1" bg2="lt2" tx2="dk2" accent1="accent1" accent2="accent2" accent3="accent3" accent4="accent4" accent5="accent5" accent6="accent6" hlink="hlink" folHlink="folHlink"/>
  <p:sldLayoutIdLst>
    <p:sldLayoutId id="2147484129" r:id="rId1"/>
    <p:sldLayoutId id="2147483864" r:id="rId2"/>
    <p:sldLayoutId id="2147483887" r:id="rId3"/>
    <p:sldLayoutId id="2147483888" r:id="rId4"/>
    <p:sldLayoutId id="2147483866" r:id="rId5"/>
    <p:sldLayoutId id="2147484125" r:id="rId6"/>
    <p:sldLayoutId id="2147484126" r:id="rId7"/>
    <p:sldLayoutId id="2147484127" r:id="rId8"/>
    <p:sldLayoutId id="2147484128" r:id="rId9"/>
    <p:sldLayoutId id="2147483889" r:id="rId10"/>
    <p:sldLayoutId id="2147483890" r:id="rId11"/>
    <p:sldLayoutId id="2147483892" r:id="rId12"/>
    <p:sldLayoutId id="2147483891" r:id="rId13"/>
  </p:sldLayoutIdLst>
  <p:hf hdr="0" ftr="0" dt="0"/>
  <p:txStyles>
    <p:titleStyle>
      <a:lvl1pPr algn="l" defTabSz="914400" rtl="0" eaLnBrk="1" latinLnBrk="0" hangingPunct="1">
        <a:lnSpc>
          <a:spcPct val="90000"/>
        </a:lnSpc>
        <a:spcBef>
          <a:spcPct val="0"/>
        </a:spcBef>
        <a:buNone/>
        <a:defRPr sz="1100" kern="1200">
          <a:solidFill>
            <a:srgbClr val="9B9B9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4">
          <p15:clr>
            <a:srgbClr val="F26B43"/>
          </p15:clr>
        </p15:guide>
        <p15:guide id="2" orient="horz" pos="144">
          <p15:clr>
            <a:srgbClr val="F26B43"/>
          </p15:clr>
        </p15:guide>
        <p15:guide id="3" pos="7536">
          <p15:clr>
            <a:srgbClr val="F26B43"/>
          </p15:clr>
        </p15:guide>
        <p15:guide id="4" orient="horz" pos="4176">
          <p15:clr>
            <a:srgbClr val="F26B43"/>
          </p15:clr>
        </p15:guide>
        <p15:guide id="5" pos="2568">
          <p15:clr>
            <a:srgbClr val="F26B43"/>
          </p15:clr>
        </p15:guide>
        <p15:guide id="6" pos="511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727795"/>
      </p:ext>
    </p:extLst>
  </p:cSld>
  <p:clrMap bg1="lt1" tx1="dk1" bg2="lt2" tx2="dk2" accent1="accent1" accent2="accent2" accent3="accent3" accent4="accent4" accent5="accent5" accent6="accent6" hlink="hlink" folHlink="folHlink"/>
  <p:sldLayoutIdLst>
    <p:sldLayoutId id="2147484094" r:id="rId1"/>
    <p:sldLayoutId id="2147484095"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2674F-4F4C-3147-9011-1DB760A7084F}"/>
              </a:ext>
            </a:extLst>
          </p:cNvPr>
          <p:cNvSpPr>
            <a:spLocks noGrp="1"/>
          </p:cNvSpPr>
          <p:nvPr>
            <p:ph type="body" sz="quarter" idx="13"/>
          </p:nvPr>
        </p:nvSpPr>
        <p:spPr/>
        <p:txBody>
          <a:bodyPr/>
          <a:lstStyle/>
          <a:p>
            <a:r>
              <a:rPr lang="en-US"/>
              <a:t>Baylor x Credera: Software Engineering II</a:t>
            </a:r>
          </a:p>
        </p:txBody>
      </p:sp>
      <p:sp>
        <p:nvSpPr>
          <p:cNvPr id="3" name="Text Placeholder 2">
            <a:extLst>
              <a:ext uri="{FF2B5EF4-FFF2-40B4-BE49-F238E27FC236}">
                <a16:creationId xmlns:a16="http://schemas.microsoft.com/office/drawing/2014/main" id="{4B4D5DCF-5D5D-BB4B-A817-955FAF1B18DE}"/>
              </a:ext>
            </a:extLst>
          </p:cNvPr>
          <p:cNvSpPr>
            <a:spLocks noGrp="1"/>
          </p:cNvSpPr>
          <p:nvPr>
            <p:ph type="body" sz="quarter" idx="14"/>
          </p:nvPr>
        </p:nvSpPr>
        <p:spPr/>
        <p:txBody>
          <a:bodyPr/>
          <a:lstStyle/>
          <a:p>
            <a:r>
              <a:rPr lang="en-US"/>
              <a:t>Fall 2022</a:t>
            </a:r>
          </a:p>
        </p:txBody>
      </p:sp>
    </p:spTree>
    <p:extLst>
      <p:ext uri="{BB962C8B-B14F-4D97-AF65-F5344CB8AC3E}">
        <p14:creationId xmlns:p14="http://schemas.microsoft.com/office/powerpoint/2010/main" val="3041779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SPRING</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10</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a:t>
            </a:r>
            <a:r>
              <a:rPr lang="en-US" err="1"/>
              <a:t>Tempetūrs</a:t>
            </a:r>
            <a:r>
              <a:rPr lang="en-US"/>
              <a:t> web app including Spring, REST, React, and Elasticsearch</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21" name="Shape 328" descr="https://encrypted-tbn3.gstatic.com/images?q=tbn:ANd9GcQwBl5sSiRaOFp41gIRlg4PnsExO9t8B2zhlS0pPCNQz_JFuxycTX4PbYU">
            <a:extLst>
              <a:ext uri="{FF2B5EF4-FFF2-40B4-BE49-F238E27FC236}">
                <a16:creationId xmlns:a16="http://schemas.microsoft.com/office/drawing/2014/main" id="{86DE26AA-6C71-49EC-B7E5-4E3402588F87}"/>
              </a:ext>
            </a:extLst>
          </p:cNvPr>
          <p:cNvPicPr preferRelativeResize="0"/>
          <p:nvPr/>
        </p:nvPicPr>
        <p:blipFill rotWithShape="1">
          <a:blip r:embed="rId3">
            <a:alphaModFix/>
          </a:blip>
          <a:srcRect/>
          <a:stretch/>
        </p:blipFill>
        <p:spPr>
          <a:xfrm>
            <a:off x="7091785" y="4143054"/>
            <a:ext cx="2907267" cy="1693555"/>
          </a:xfrm>
          <a:prstGeom prst="rect">
            <a:avLst/>
          </a:prstGeom>
          <a:noFill/>
          <a:ln>
            <a:noFill/>
          </a:ln>
        </p:spPr>
      </p:pic>
      <p:sp>
        <p:nvSpPr>
          <p:cNvPr id="22" name="Shape 331">
            <a:extLst>
              <a:ext uri="{FF2B5EF4-FFF2-40B4-BE49-F238E27FC236}">
                <a16:creationId xmlns:a16="http://schemas.microsoft.com/office/drawing/2014/main" id="{C1C38478-D00C-48F1-B46F-4E49553846DD}"/>
              </a:ext>
            </a:extLst>
          </p:cNvPr>
          <p:cNvSpPr txBox="1"/>
          <p:nvPr/>
        </p:nvSpPr>
        <p:spPr>
          <a:xfrm>
            <a:off x="6195000" y="1637164"/>
            <a:ext cx="4015800" cy="227762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Spring allows for easy integration with other useful technologies and frameworks</a:t>
            </a:r>
          </a:p>
        </p:txBody>
      </p:sp>
      <p:sp>
        <p:nvSpPr>
          <p:cNvPr id="24" name="Shape 330">
            <a:extLst>
              <a:ext uri="{FF2B5EF4-FFF2-40B4-BE49-F238E27FC236}">
                <a16:creationId xmlns:a16="http://schemas.microsoft.com/office/drawing/2014/main" id="{09142A91-B833-416B-B6BE-53DF8881D97E}"/>
              </a:ext>
            </a:extLst>
          </p:cNvPr>
          <p:cNvSpPr txBox="1">
            <a:spLocks/>
          </p:cNvSpPr>
          <p:nvPr/>
        </p:nvSpPr>
        <p:spPr>
          <a:xfrm>
            <a:off x="243336" y="1631382"/>
            <a:ext cx="4210567" cy="4733479"/>
          </a:xfrm>
          <a:prstGeom prst="rect">
            <a:avLst/>
          </a:prstGeom>
          <a:noFill/>
          <a:ln>
            <a:noFill/>
          </a:ln>
        </p:spPr>
        <p:txBody>
          <a:bodyPr wrap="square" lIns="0" tIns="45700" rIns="91425" bIns="4570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Font typeface="Arial"/>
              <a:buNone/>
            </a:pPr>
            <a:r>
              <a:rPr lang="en-US" sz="1400" i="1">
                <a:solidFill>
                  <a:schemeClr val="dk1"/>
                </a:solidFill>
                <a:latin typeface="Arial"/>
                <a:ea typeface="Arial"/>
                <a:cs typeface="Arial"/>
                <a:sym typeface="Arial"/>
              </a:rPr>
              <a:t>What is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(aka Spring Framework) is an open source framework and inversion of control container for Java that was created to address the complexity of developing enterprise applications</a:t>
            </a:r>
          </a:p>
          <a:p>
            <a:pPr marL="174625" indent="-174625">
              <a:spcBef>
                <a:spcPts val="1200"/>
              </a:spcBef>
              <a:buClr>
                <a:schemeClr val="dk1"/>
              </a:buClr>
              <a:buSzPts val="1200"/>
              <a:buFont typeface="Arial"/>
              <a:buChar char="•"/>
            </a:pPr>
            <a:r>
              <a:rPr lang="en-US" sz="1200" b="0">
                <a:solidFill>
                  <a:schemeClr val="dk1"/>
                </a:solidFill>
                <a:latin typeface="Arial"/>
                <a:ea typeface="Arial"/>
                <a:cs typeface="Arial"/>
                <a:sym typeface="Arial"/>
              </a:rPr>
              <a:t>Spring has layered architecture that allows developers to leverage certain components while not utilizing others that they may not care about</a:t>
            </a:r>
          </a:p>
          <a:p>
            <a:pPr marL="174625" indent="-174625">
              <a:spcBef>
                <a:spcPts val="1200"/>
              </a:spcBef>
              <a:buClr>
                <a:schemeClr val="dk1"/>
              </a:buClr>
              <a:buSzPts val="1400"/>
              <a:buFont typeface="Arial"/>
              <a:buNone/>
            </a:pPr>
            <a:endParaRPr lang="en-US" sz="1400" b="0">
              <a:solidFill>
                <a:schemeClr val="dk1"/>
              </a:solidFill>
              <a:latin typeface="Arial"/>
              <a:ea typeface="Arial"/>
              <a:cs typeface="Arial"/>
              <a:sym typeface="Arial"/>
            </a:endParaRPr>
          </a:p>
          <a:p>
            <a:pPr>
              <a:spcBef>
                <a:spcPts val="1200"/>
              </a:spcBef>
              <a:buClr>
                <a:schemeClr val="dk1"/>
              </a:buClr>
              <a:buFont typeface="Arial"/>
              <a:buNone/>
            </a:pPr>
            <a:r>
              <a:rPr lang="en-US" sz="1400"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has become a popular replacement for Enterprise JavaBean (EJB)</a:t>
            </a:r>
          </a:p>
        </p:txBody>
      </p:sp>
    </p:spTree>
    <p:extLst>
      <p:ext uri="{BB962C8B-B14F-4D97-AF65-F5344CB8AC3E}">
        <p14:creationId xmlns:p14="http://schemas.microsoft.com/office/powerpoint/2010/main" val="301011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REST API</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11</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a:t>
            </a:r>
            <a:r>
              <a:rPr lang="en-US" err="1"/>
              <a:t>Tempetūrs</a:t>
            </a:r>
            <a:r>
              <a:rPr lang="en-US"/>
              <a:t> web app including Spring, REST, React, and Elasticsearch</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46">
            <a:extLst>
              <a:ext uri="{FF2B5EF4-FFF2-40B4-BE49-F238E27FC236}">
                <a16:creationId xmlns:a16="http://schemas.microsoft.com/office/drawing/2014/main" id="{624278BF-1839-411D-891A-1211C20BE677}"/>
              </a:ext>
            </a:extLst>
          </p:cNvPr>
          <p:cNvSpPr txBox="1"/>
          <p:nvPr/>
        </p:nvSpPr>
        <p:spPr>
          <a:xfrm>
            <a:off x="243336" y="1687730"/>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Representational state transfer (REST) is an architecture that consists of a coordinated set of constraints that applies to components, connectors, and data elements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The REST architecture has been applied to developing web services and is commonly used as an alternative to SOAP</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REST allows for data to be quickly obtained via point-to-point communications with clients </a:t>
            </a:r>
          </a:p>
          <a:p>
            <a:pPr>
              <a:spcBef>
                <a:spcPts val="1200"/>
              </a:spcBef>
              <a:buClr>
                <a:schemeClr val="dk1"/>
              </a:buClr>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err="1">
                <a:solidFill>
                  <a:schemeClr val="dk1"/>
                </a:solidFill>
              </a:rPr>
              <a:t>ElasticSearch</a:t>
            </a:r>
            <a:r>
              <a:rPr lang="en-US" sz="1200">
                <a:solidFill>
                  <a:schemeClr val="dk1"/>
                </a:solidFill>
              </a:rPr>
              <a:t> data can be accessed via Java through a restful </a:t>
            </a:r>
            <a:r>
              <a:rPr lang="en-US" sz="1200" err="1">
                <a:solidFill>
                  <a:schemeClr val="dk1"/>
                </a:solidFill>
              </a:rPr>
              <a:t>api</a:t>
            </a:r>
            <a:endParaRPr lang="en-US" sz="1200">
              <a:solidFill>
                <a:schemeClr val="dk1"/>
              </a:solidFill>
            </a:endParaRP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In order to</a:t>
            </a:r>
            <a:r>
              <a:rPr lang="en-US" sz="1200">
                <a:solidFill>
                  <a:schemeClr val="dk1"/>
                </a:solidFill>
              </a:rPr>
              <a:t> retrieve and manipulate the data</a:t>
            </a:r>
            <a:r>
              <a:rPr lang="en-US" sz="1200">
                <a:solidFill>
                  <a:schemeClr val="dk1"/>
                </a:solidFill>
                <a:latin typeface="Arial"/>
                <a:ea typeface="Arial"/>
                <a:cs typeface="Arial"/>
                <a:sym typeface="Arial"/>
              </a:rPr>
              <a:t>, we need to implement REST</a:t>
            </a:r>
          </a:p>
        </p:txBody>
      </p:sp>
      <p:sp>
        <p:nvSpPr>
          <p:cNvPr id="8" name="Shape 347">
            <a:extLst>
              <a:ext uri="{FF2B5EF4-FFF2-40B4-BE49-F238E27FC236}">
                <a16:creationId xmlns:a16="http://schemas.microsoft.com/office/drawing/2014/main" id="{15624D41-3277-4922-A7ED-6AB24F304F35}"/>
              </a:ext>
            </a:extLst>
          </p:cNvPr>
          <p:cNvSpPr txBox="1"/>
          <p:nvPr/>
        </p:nvSpPr>
        <p:spPr>
          <a:xfrm>
            <a:off x="6194944" y="1687730"/>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For this project, REST will be used to </a:t>
            </a:r>
            <a:r>
              <a:rPr lang="en-US" sz="1200">
                <a:solidFill>
                  <a:schemeClr val="dk1"/>
                </a:solidFill>
              </a:rPr>
              <a:t>store and retrieve data about pet owners, pet sitters, pets, and schedules</a:t>
            </a:r>
          </a:p>
          <a:p>
            <a:pPr marL="174625" indent="-174625">
              <a:spcBef>
                <a:spcPts val="1200"/>
              </a:spcBef>
              <a:buClr>
                <a:schemeClr val="dk1"/>
              </a:buClr>
              <a:buSzPts val="900"/>
            </a:pPr>
            <a:endParaRPr sz="9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5B671E5E-5FE8-44B9-8F40-9BCBF9A2991D}"/>
              </a:ext>
            </a:extLst>
          </p:cNvPr>
          <p:cNvPicPr>
            <a:picLocks noChangeAspect="1"/>
          </p:cNvPicPr>
          <p:nvPr/>
        </p:nvPicPr>
        <p:blipFill>
          <a:blip r:embed="rId3"/>
          <a:stretch>
            <a:fillRect/>
          </a:stretch>
        </p:blipFill>
        <p:spPr>
          <a:xfrm>
            <a:off x="7167718" y="3421103"/>
            <a:ext cx="2830842" cy="2830842"/>
          </a:xfrm>
          <a:prstGeom prst="rect">
            <a:avLst/>
          </a:prstGeom>
        </p:spPr>
      </p:pic>
    </p:spTree>
    <p:extLst>
      <p:ext uri="{BB962C8B-B14F-4D97-AF65-F5344CB8AC3E}">
        <p14:creationId xmlns:p14="http://schemas.microsoft.com/office/powerpoint/2010/main" val="3667969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REACT</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12</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a:t>
            </a:r>
            <a:r>
              <a:rPr lang="en-US" err="1"/>
              <a:t>Tempetūrs</a:t>
            </a:r>
            <a:r>
              <a:rPr lang="en-US"/>
              <a:t> web app including Spring, REST, React, and Elasticsearch</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60">
            <a:extLst>
              <a:ext uri="{FF2B5EF4-FFF2-40B4-BE49-F238E27FC236}">
                <a16:creationId xmlns:a16="http://schemas.microsoft.com/office/drawing/2014/main" id="{8024CEB0-689C-4BA0-89A1-795B3E6BAD62}"/>
              </a:ext>
            </a:extLst>
          </p:cNvPr>
          <p:cNvSpPr txBox="1"/>
          <p:nvPr/>
        </p:nvSpPr>
        <p:spPr>
          <a:xfrm>
            <a:off x="243336" y="1703305"/>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a JavaScript framework that extends HTML to allow for dynamic HTML pages</a:t>
            </a:r>
          </a:p>
          <a:p>
            <a:pPr marL="174625" indent="-174625">
              <a:spcBef>
                <a:spcPts val="1200"/>
              </a:spcBef>
              <a:buClr>
                <a:schemeClr val="dk1"/>
              </a:buClr>
              <a:buSzPts val="1400"/>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open-source and allows for the creation of modern single-page-applications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It provides some advanced features like </a:t>
            </a:r>
            <a:r>
              <a:rPr lang="en-US" sz="1200">
                <a:solidFill>
                  <a:schemeClr val="dk1"/>
                </a:solidFill>
              </a:rPr>
              <a:t>components </a:t>
            </a:r>
            <a:r>
              <a:rPr lang="en-US" sz="1200">
                <a:solidFill>
                  <a:schemeClr val="dk1"/>
                </a:solidFill>
                <a:latin typeface="Arial"/>
                <a:ea typeface="Arial"/>
                <a:cs typeface="Arial"/>
                <a:sym typeface="Arial"/>
              </a:rPr>
              <a:t> and routing</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JavaScript is the industry standard for we</a:t>
            </a:r>
            <a:r>
              <a:rPr lang="en-US" sz="1200">
                <a:solidFill>
                  <a:schemeClr val="dk1"/>
                </a:solidFill>
              </a:rPr>
              <a:t>b development</a:t>
            </a:r>
          </a:p>
        </p:txBody>
      </p:sp>
      <p:sp>
        <p:nvSpPr>
          <p:cNvPr id="8" name="Shape 361">
            <a:extLst>
              <a:ext uri="{FF2B5EF4-FFF2-40B4-BE49-F238E27FC236}">
                <a16:creationId xmlns:a16="http://schemas.microsoft.com/office/drawing/2014/main" id="{EA0E97B6-CF50-431E-8652-BB62083C7357}"/>
              </a:ext>
            </a:extLst>
          </p:cNvPr>
          <p:cNvSpPr txBox="1"/>
          <p:nvPr/>
        </p:nvSpPr>
        <p:spPr>
          <a:xfrm>
            <a:off x="6194942" y="1703305"/>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will be used to render all of your </a:t>
            </a:r>
            <a:r>
              <a:rPr lang="en-US" sz="1200">
                <a:solidFill>
                  <a:schemeClr val="dk1"/>
                </a:solidFill>
              </a:rPr>
              <a:t>HTML</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Whenever you do any custom styling of the UI we have provided in the </a:t>
            </a:r>
            <a:r>
              <a:rPr lang="en-US" sz="1200">
                <a:solidFill>
                  <a:schemeClr val="dk1"/>
                </a:solidFill>
              </a:rPr>
              <a:t>template </a:t>
            </a:r>
            <a:r>
              <a:rPr lang="en-US" sz="1200">
                <a:solidFill>
                  <a:schemeClr val="dk1"/>
                </a:solidFill>
                <a:latin typeface="Arial"/>
                <a:ea typeface="Arial"/>
                <a:cs typeface="Arial"/>
                <a:sym typeface="Arial"/>
              </a:rPr>
              <a:t>project, you will be working with </a:t>
            </a:r>
            <a:r>
              <a:rPr lang="en-US" sz="1200">
                <a:solidFill>
                  <a:schemeClr val="dk1"/>
                </a:solidFill>
              </a:rPr>
              <a:t>React</a:t>
            </a:r>
            <a:r>
              <a:rPr lang="en-US" sz="1200">
                <a:solidFill>
                  <a:schemeClr val="dk1"/>
                </a:solidFill>
                <a:latin typeface="Arial"/>
                <a:ea typeface="Arial"/>
                <a:cs typeface="Arial"/>
                <a:sym typeface="Arial"/>
              </a:rPr>
              <a:t>/HTML/CSS</a:t>
            </a: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35588BC1-3B68-4BBA-993B-8A8237FC671E}"/>
              </a:ext>
            </a:extLst>
          </p:cNvPr>
          <p:cNvPicPr>
            <a:picLocks noChangeAspect="1"/>
          </p:cNvPicPr>
          <p:nvPr/>
        </p:nvPicPr>
        <p:blipFill>
          <a:blip r:embed="rId3"/>
          <a:stretch>
            <a:fillRect/>
          </a:stretch>
        </p:blipFill>
        <p:spPr>
          <a:xfrm>
            <a:off x="6532461" y="4599435"/>
            <a:ext cx="3340818" cy="1121846"/>
          </a:xfrm>
          <a:prstGeom prst="rect">
            <a:avLst/>
          </a:prstGeom>
        </p:spPr>
      </p:pic>
    </p:spTree>
    <p:extLst>
      <p:ext uri="{BB962C8B-B14F-4D97-AF65-F5344CB8AC3E}">
        <p14:creationId xmlns:p14="http://schemas.microsoft.com/office/powerpoint/2010/main" val="9158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ELASTICSEARCH</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13</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a:t>
            </a:r>
            <a:r>
              <a:rPr lang="en-US" err="1"/>
              <a:t>Tempetūrs</a:t>
            </a:r>
            <a:r>
              <a:rPr lang="en-US"/>
              <a:t> web app including Spring, REST, React, and Elasticsearch</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7" name="Shape 374">
            <a:extLst>
              <a:ext uri="{FF2B5EF4-FFF2-40B4-BE49-F238E27FC236}">
                <a16:creationId xmlns:a16="http://schemas.microsoft.com/office/drawing/2014/main" id="{3706BFD4-2580-4A05-895E-DE057D0ED150}"/>
              </a:ext>
            </a:extLst>
          </p:cNvPr>
          <p:cNvSpPr txBox="1"/>
          <p:nvPr/>
        </p:nvSpPr>
        <p:spPr>
          <a:xfrm>
            <a:off x="243336" y="1687809"/>
            <a:ext cx="4210500" cy="473340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rPr>
              <a:t>Elasticsearch is a REST based search tool and data store</a:t>
            </a:r>
          </a:p>
          <a:p>
            <a:pPr marL="174625" indent="-174625">
              <a:spcBef>
                <a:spcPts val="1200"/>
              </a:spcBef>
              <a:buClr>
                <a:schemeClr val="dk1"/>
              </a:buClr>
              <a:buSzPts val="1400"/>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a:solidFill>
                  <a:schemeClr val="dk1"/>
                </a:solidFill>
              </a:rPr>
              <a:t>It is very fast and reliable</a:t>
            </a:r>
          </a:p>
          <a:p>
            <a:pPr marL="174625" indent="-174625">
              <a:spcBef>
                <a:spcPts val="1200"/>
              </a:spcBef>
              <a:buClr>
                <a:schemeClr val="dk1"/>
              </a:buClr>
              <a:buSzPts val="1200"/>
              <a:buFont typeface="Noto Sans Symbols"/>
              <a:buChar char="∙"/>
            </a:pPr>
            <a:r>
              <a:rPr lang="en-US" sz="1200">
                <a:solidFill>
                  <a:schemeClr val="dk1"/>
                </a:solidFill>
              </a:rPr>
              <a:t>It operates over rest, rather than a complicated data access library</a:t>
            </a:r>
          </a:p>
          <a:p>
            <a:pPr marL="174625" indent="-174625">
              <a:spcBef>
                <a:spcPts val="1200"/>
              </a:spcBef>
              <a:buClr>
                <a:schemeClr val="dk1"/>
              </a:buClr>
              <a:buSzPts val="1200"/>
              <a:buFont typeface="Noto Sans Symbols"/>
              <a:buChar char="∙"/>
            </a:pPr>
            <a:r>
              <a:rPr lang="en-US" sz="1200">
                <a:solidFill>
                  <a:schemeClr val="dk1"/>
                </a:solidFill>
              </a:rPr>
              <a:t>Elasticsearch</a:t>
            </a:r>
            <a:r>
              <a:rPr lang="en-US" sz="1200">
                <a:solidFill>
                  <a:schemeClr val="dk1"/>
                </a:solidFill>
                <a:latin typeface="Arial"/>
                <a:ea typeface="Arial"/>
                <a:cs typeface="Arial"/>
                <a:sym typeface="Arial"/>
              </a:rPr>
              <a:t> </a:t>
            </a:r>
            <a:r>
              <a:rPr lang="en-US" sz="1200">
                <a:solidFill>
                  <a:schemeClr val="dk1"/>
                </a:solidFill>
              </a:rPr>
              <a:t>is one of the top open-source search tools in the market right now</a:t>
            </a:r>
          </a:p>
        </p:txBody>
      </p:sp>
      <p:sp>
        <p:nvSpPr>
          <p:cNvPr id="8" name="Shape 375">
            <a:extLst>
              <a:ext uri="{FF2B5EF4-FFF2-40B4-BE49-F238E27FC236}">
                <a16:creationId xmlns:a16="http://schemas.microsoft.com/office/drawing/2014/main" id="{625986E9-A621-4E0E-A62D-2374CD4E2F19}"/>
              </a:ext>
            </a:extLst>
          </p:cNvPr>
          <p:cNvSpPr txBox="1"/>
          <p:nvPr/>
        </p:nvSpPr>
        <p:spPr>
          <a:xfrm>
            <a:off x="6176469" y="1683885"/>
            <a:ext cx="4015800" cy="473340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rPr>
              <a:t>Elasticsearch with be the data store for this project</a:t>
            </a:r>
          </a:p>
          <a:p>
            <a:pPr marL="174625" indent="-174625">
              <a:spcBef>
                <a:spcPts val="1200"/>
              </a:spcBef>
              <a:buClr>
                <a:schemeClr val="dk1"/>
              </a:buClr>
              <a:buSzPts val="1200"/>
              <a:buFont typeface="Noto Sans Symbols"/>
              <a:buChar char="∙"/>
            </a:pPr>
            <a:r>
              <a:rPr lang="en-US" sz="1200">
                <a:solidFill>
                  <a:schemeClr val="dk1"/>
                </a:solidFill>
              </a:rPr>
              <a:t>All information about sitters, owners, pets, and schedules will be stored in and retrieved from </a:t>
            </a:r>
            <a:r>
              <a:rPr lang="en-US" sz="1200" err="1">
                <a:solidFill>
                  <a:schemeClr val="dk1"/>
                </a:solidFill>
              </a:rPr>
              <a:t>elasticsearch</a:t>
            </a:r>
            <a:endParaRPr lang="en-US" sz="1200">
              <a:solidFill>
                <a:schemeClr val="dk1"/>
              </a:solidFill>
            </a:endParaRP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9" name="Shape 376">
            <a:extLst>
              <a:ext uri="{FF2B5EF4-FFF2-40B4-BE49-F238E27FC236}">
                <a16:creationId xmlns:a16="http://schemas.microsoft.com/office/drawing/2014/main" id="{12E7B0D8-2E07-4904-9F2A-54C74250A425}"/>
              </a:ext>
            </a:extLst>
          </p:cNvPr>
          <p:cNvPicPr preferRelativeResize="0"/>
          <p:nvPr/>
        </p:nvPicPr>
        <p:blipFill>
          <a:blip r:embed="rId3">
            <a:alphaModFix/>
          </a:blip>
          <a:stretch>
            <a:fillRect/>
          </a:stretch>
        </p:blipFill>
        <p:spPr>
          <a:xfrm>
            <a:off x="5562600" y="4648499"/>
            <a:ext cx="4715100" cy="1257050"/>
          </a:xfrm>
          <a:prstGeom prst="rect">
            <a:avLst/>
          </a:prstGeom>
          <a:noFill/>
          <a:ln>
            <a:noFill/>
          </a:ln>
        </p:spPr>
      </p:pic>
    </p:spTree>
    <p:extLst>
      <p:ext uri="{BB962C8B-B14F-4D97-AF65-F5344CB8AC3E}">
        <p14:creationId xmlns:p14="http://schemas.microsoft.com/office/powerpoint/2010/main" val="51691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14</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a:t>
            </a:r>
            <a:r>
              <a:rPr lang="en-US" err="1"/>
              <a:t>Tempetūrs</a:t>
            </a:r>
            <a:r>
              <a:rPr lang="en-US"/>
              <a:t> web app including Spring, REST, React, and Elasticsearch</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pic>
        <p:nvPicPr>
          <p:cNvPr id="9" name="Picture 8"/>
          <p:cNvPicPr>
            <a:picLocks noChangeAspect="1"/>
          </p:cNvPicPr>
          <p:nvPr/>
        </p:nvPicPr>
        <p:blipFill>
          <a:blip r:embed="rId6"/>
          <a:stretch>
            <a:fillRect/>
          </a:stretch>
        </p:blipFill>
        <p:spPr>
          <a:xfrm>
            <a:off x="1773612" y="3007595"/>
            <a:ext cx="1901744" cy="1026942"/>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Access</a:t>
            </a:r>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7"/>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7"/>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5805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5F5816-7018-418D-BFD0-FBB87E8FE915}"/>
              </a:ext>
            </a:extLst>
          </p:cNvPr>
          <p:cNvSpPr>
            <a:spLocks noGrp="1"/>
          </p:cNvSpPr>
          <p:nvPr>
            <p:ph type="body" sz="quarter" idx="10"/>
          </p:nvPr>
        </p:nvSpPr>
        <p:spPr/>
        <p:txBody>
          <a:bodyPr/>
          <a:lstStyle/>
          <a:p>
            <a:r>
              <a:rPr lang="en-US"/>
              <a:t>Template Project Walkthrough</a:t>
            </a:r>
          </a:p>
        </p:txBody>
      </p:sp>
      <p:sp>
        <p:nvSpPr>
          <p:cNvPr id="3" name="Slide Number Placeholder 2">
            <a:extLst>
              <a:ext uri="{FF2B5EF4-FFF2-40B4-BE49-F238E27FC236}">
                <a16:creationId xmlns:a16="http://schemas.microsoft.com/office/drawing/2014/main" id="{8824798E-3B61-4110-BAD1-42D9C9A5C48C}"/>
              </a:ext>
            </a:extLst>
          </p:cNvPr>
          <p:cNvSpPr>
            <a:spLocks noGrp="1"/>
          </p:cNvSpPr>
          <p:nvPr>
            <p:ph type="sldNum" sz="quarter" idx="13"/>
          </p:nvPr>
        </p:nvSpPr>
        <p:spPr/>
        <p:txBody>
          <a:bodyPr/>
          <a:lstStyle/>
          <a:p>
            <a:fld id="{C9AD01CE-CB8F-7A49-8665-9EAB82922D6D}" type="slidenum">
              <a:rPr lang="en-US" smtClean="0"/>
              <a:pPr/>
              <a:t>15</a:t>
            </a:fld>
            <a:endParaRPr lang="en-US"/>
          </a:p>
        </p:txBody>
      </p:sp>
    </p:spTree>
    <p:extLst>
      <p:ext uri="{BB962C8B-B14F-4D97-AF65-F5344CB8AC3E}">
        <p14:creationId xmlns:p14="http://schemas.microsoft.com/office/powerpoint/2010/main" val="882782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E2A935-4499-4DA5-B73B-3D7BE3ABD6FE}"/>
              </a:ext>
            </a:extLst>
          </p:cNvPr>
          <p:cNvSpPr>
            <a:spLocks noGrp="1"/>
          </p:cNvSpPr>
          <p:nvPr>
            <p:ph type="body" sz="quarter" idx="10"/>
          </p:nvPr>
        </p:nvSpPr>
        <p:spPr/>
        <p:txBody>
          <a:bodyPr/>
          <a:lstStyle/>
          <a:p>
            <a:r>
              <a:rPr lang="en-US"/>
              <a:t>Questions?</a:t>
            </a:r>
          </a:p>
        </p:txBody>
      </p:sp>
      <p:sp>
        <p:nvSpPr>
          <p:cNvPr id="3" name="Slide Number Placeholder 2">
            <a:extLst>
              <a:ext uri="{FF2B5EF4-FFF2-40B4-BE49-F238E27FC236}">
                <a16:creationId xmlns:a16="http://schemas.microsoft.com/office/drawing/2014/main" id="{3C7B26B2-486C-45B1-A641-BC7746175490}"/>
              </a:ext>
            </a:extLst>
          </p:cNvPr>
          <p:cNvSpPr>
            <a:spLocks noGrp="1"/>
          </p:cNvSpPr>
          <p:nvPr>
            <p:ph type="sldNum" sz="quarter" idx="13"/>
          </p:nvPr>
        </p:nvSpPr>
        <p:spPr/>
        <p:txBody>
          <a:bodyPr/>
          <a:lstStyle/>
          <a:p>
            <a:fld id="{C9AD01CE-CB8F-7A49-8665-9EAB82922D6D}" type="slidenum">
              <a:rPr lang="en-US" smtClean="0"/>
              <a:pPr/>
              <a:t>16</a:t>
            </a:fld>
            <a:endParaRPr lang="en-US"/>
          </a:p>
        </p:txBody>
      </p:sp>
    </p:spTree>
    <p:extLst>
      <p:ext uri="{BB962C8B-B14F-4D97-AF65-F5344CB8AC3E}">
        <p14:creationId xmlns:p14="http://schemas.microsoft.com/office/powerpoint/2010/main" val="292802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D3741E8-66AD-480A-B0DD-437E1B510D74}"/>
              </a:ext>
            </a:extLst>
          </p:cNvPr>
          <p:cNvSpPr>
            <a:spLocks noGrp="1"/>
          </p:cNvSpPr>
          <p:nvPr>
            <p:ph type="body" sz="quarter" idx="4294967295"/>
          </p:nvPr>
        </p:nvSpPr>
        <p:spPr>
          <a:xfrm>
            <a:off x="452376" y="1996263"/>
            <a:ext cx="3410866" cy="2865473"/>
          </a:xfrm>
          <a:prstGeom prst="rect">
            <a:avLst/>
          </a:prstGeom>
        </p:spPr>
        <p:txBody>
          <a:bodyPr anchor="ctr"/>
          <a:lstStyle/>
          <a:p>
            <a:pPr marL="285750" marR="0" lvl="0" indent="-285750" algn="l" rtl="0">
              <a:spcBef>
                <a:spcPts val="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Introductions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Expectations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Project Overview</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ea typeface="Arial"/>
                <a:cs typeface="Arial"/>
                <a:sym typeface="Arial"/>
              </a:rPr>
              <a:t>Mentor/Team Collaboration</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Technology Stack</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Template Project Walkthrough</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Questions</a:t>
            </a:r>
          </a:p>
        </p:txBody>
      </p:sp>
    </p:spTree>
    <p:extLst>
      <p:ext uri="{BB962C8B-B14F-4D97-AF65-F5344CB8AC3E}">
        <p14:creationId xmlns:p14="http://schemas.microsoft.com/office/powerpoint/2010/main" val="202113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3</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a:latin typeface="Source Serif Pro Semibold"/>
                <a:ea typeface="Source Serif Pro Semibold"/>
              </a:rPr>
              <a:t>Logan Parmeter</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a:fillRect/>
          </a:stretch>
        </p:blipFill>
        <p:spPr>
          <a:xfrm>
            <a:off x="923328" y="3573859"/>
            <a:ext cx="2635189" cy="2635189"/>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lIns="91440" tIns="45720" rIns="91440" bIns="45720" anchor="t"/>
          <a:lstStyle/>
          <a:p>
            <a:r>
              <a:rPr lang="en-US"/>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lIns="91440" tIns="45720" rIns="91440" bIns="45720" anchor="t"/>
          <a:lstStyle/>
          <a:p>
            <a:r>
              <a:rPr lang="en-US">
                <a:ea typeface="+mn-lt"/>
                <a:cs typeface="+mn-lt"/>
              </a:rPr>
              <a:t>Logan Parmeter is a Senior Consultant in the Technology Solutions practice at Credera. She graduated with a BS in Computer Science from Baylor University in 2019. Logan has experience using various technologies including C, C++, Java, ReactJS, Swift, SwiftUI, Spring, Objective C, Kotlin, and Google Firebase. She has worked on various mobile applications at Brinker International, Handy, Angi, and Hilton.</a:t>
            </a: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lIns="91440" tIns="45720" rIns="91440" bIns="45720" anchor="t"/>
          <a:lstStyle/>
          <a:p>
            <a:r>
              <a:rPr lang="en-US">
                <a:ea typeface="Lato"/>
                <a:cs typeface="Lato"/>
              </a:rPr>
              <a:t>In my free time, I enjoy crafting (sewing, knitting, crochet, drawing, etc.) and listening to audiobooks. I'm currently listening to the Star Wars Legends books.</a:t>
            </a:r>
          </a:p>
          <a:p>
            <a:endParaRPr lang="en-US"/>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a:latin typeface="Source Serif Pro Semibold"/>
                <a:ea typeface="Source Serif Pro Semibold"/>
              </a:rPr>
              <a:t>Garrett Dorr</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a:t>Senior Consultant, Technology Solutions</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lIns="91440" tIns="45720" rIns="91440" bIns="45720" anchor="t"/>
          <a:lstStyle/>
          <a:p>
            <a:r>
              <a:rPr lang="en-US">
                <a:ea typeface="+mn-lt"/>
                <a:cs typeface="+mn-lt"/>
              </a:rPr>
              <a:t>Garrett Dorr is a Senior Consultant in the Technology Solutions Practice at Credera's Dallas office. He graduated from Baylor University with a Bachelor of Business Administration in Management Information Systems. His technical experience includes Java, JavaScript, TypeScript, Angular, and Spring Boot. He has worked for three years developing a web-based application for C Spire.</a:t>
            </a:r>
          </a:p>
          <a:p>
            <a:endParaRPr lang="en-US"/>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lIns="91440" tIns="45720" rIns="91440" bIns="45720" anchor="t"/>
          <a:lstStyle/>
          <a:p>
            <a:r>
              <a:rPr lang="en-US">
                <a:ea typeface="Lato"/>
                <a:cs typeface="Lato"/>
              </a:rPr>
              <a:t>I love to cook, my favorite dish I've ever made before is Shrimp Scampi. Completely unrelated but one time I got to pet and feed a giraffe at the Fort Worth Zoo.</a:t>
            </a:r>
            <a:endParaRPr lang="en-US"/>
          </a:p>
        </p:txBody>
      </p:sp>
      <p:pic>
        <p:nvPicPr>
          <p:cNvPr id="10" name="Picture 13">
            <a:extLst>
              <a:ext uri="{FF2B5EF4-FFF2-40B4-BE49-F238E27FC236}">
                <a16:creationId xmlns:a16="http://schemas.microsoft.com/office/drawing/2014/main" id="{7FB8094D-3613-0C82-D60F-9FF925B21203}"/>
              </a:ext>
            </a:extLst>
          </p:cNvPr>
          <p:cNvPicPr>
            <a:picLocks noGrp="1" noChangeAspect="1"/>
          </p:cNvPicPr>
          <p:nvPr>
            <p:ph type="pic" sz="quarter" idx="13"/>
          </p:nvPr>
        </p:nvPicPr>
        <p:blipFill rotWithShape="1">
          <a:blip r:embed="rId3"/>
          <a:srcRect t="2975" b="2975"/>
          <a:stretch/>
        </p:blipFill>
        <p:spPr>
          <a:xfrm>
            <a:off x="838917" y="549164"/>
            <a:ext cx="2800436" cy="2635189"/>
          </a:xfrm>
        </p:spPr>
      </p:pic>
    </p:spTree>
    <p:extLst>
      <p:ext uri="{BB962C8B-B14F-4D97-AF65-F5344CB8AC3E}">
        <p14:creationId xmlns:p14="http://schemas.microsoft.com/office/powerpoint/2010/main" val="2852867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4</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pic>
        <p:nvPicPr>
          <p:cNvPr id="15" name="Picture Placeholder 14" descr="A person smiling for the camera&#10;&#10;Description automatically generated">
            <a:extLst>
              <a:ext uri="{FF2B5EF4-FFF2-40B4-BE49-F238E27FC236}">
                <a16:creationId xmlns:a16="http://schemas.microsoft.com/office/drawing/2014/main" id="{1C22DA21-94A8-48F6-A269-398F58FA0C8C}"/>
              </a:ext>
            </a:extLst>
          </p:cNvPr>
          <p:cNvPicPr>
            <a:picLocks noGrp="1" noChangeAspect="1"/>
          </p:cNvPicPr>
          <p:nvPr>
            <p:ph type="pic" sz="quarter" idx="13"/>
          </p:nvPr>
        </p:nvPicPr>
        <p:blipFill>
          <a:blip r:embed="rId2" cstate="print">
            <a:extLst>
              <a:ext uri="{28A0092B-C50C-407E-A947-70E740481C1C}">
                <a14:useLocalDpi xmlns:a14="http://schemas.microsoft.com/office/drawing/2010/main"/>
              </a:ext>
            </a:extLst>
          </a:blip>
          <a:srcRect/>
          <a:stretch>
            <a:fillRect/>
          </a:stretch>
        </p:blipFill>
        <p:spPr/>
      </p:pic>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a:t>Peter </a:t>
            </a:r>
            <a:r>
              <a:rPr lang="en-US" err="1"/>
              <a:t>Yobo</a:t>
            </a:r>
            <a:endParaRPr lang="en-US"/>
          </a:p>
        </p:txBody>
      </p:sp>
      <p:pic>
        <p:nvPicPr>
          <p:cNvPr id="17" name="Picture Placeholder 16" descr="A person posing for the camera&#10;&#10;Description automatically generated">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3" cstate="print">
            <a:extLst>
              <a:ext uri="{28A0092B-C50C-407E-A947-70E740481C1C}">
                <a14:useLocalDpi xmlns:a14="http://schemas.microsoft.com/office/drawing/2010/main"/>
              </a:ext>
            </a:extLst>
          </a:blip>
          <a:srcRect/>
          <a:stretch>
            <a:fillRect/>
          </a:stretch>
        </p:blipFill>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a:lstStyle/>
          <a:p>
            <a:r>
              <a:rPr lang="en-US"/>
              <a:t>Principal, User Experience</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a:lstStyle/>
          <a:p>
            <a:r>
              <a:rPr lang="en-US"/>
              <a:t>Peter Yobo is a Principal in Credera’s Management Consulting practice and leader of the User Experience practice. He has 10 years of business and technology experience. Prior to joining Credera, he was the Director of Product at Door.com, where his team developed and shipped industry disrupting technology products for the real estate industry. Previously, Peter was the Director of Innovation at TYG Consulting, where he helped clients envision and implement innovation strategies to drive revenue growth. </a:t>
            </a: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a:lstStyle/>
          <a:p>
            <a:r>
              <a:rPr lang="en-US"/>
              <a:t>This is an interesting fact or something fun (e.g. “kicked off his career as an entrepreneur or once went bear hunting in Montana or takes an annual vacation to the Florida beaches every summer”)</a:t>
            </a:r>
          </a:p>
          <a:p>
            <a:endParaRPr lang="en-US"/>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a:t>Phil Lockhart</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a:t>Partner, Chief Digital Officer</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a:lstStyle/>
          <a:p>
            <a:r>
              <a:rPr lang="en-US"/>
              <a:t>Phil Lockhart is a Partner and Chief Digital Officer.  He holds a B.S. in Aerospace Engineering from Iowa State University.  Phil has an extensive background in consumer facing websites and eCommerce ranging from platform/feature development, operational definition, website performance optimization, analytics, a/b testing, and SEO/SEM best practices. Phil recently oversaw the strategy and execution of building an eCommerce channel from the ground up to over $250 million in annual revenue in just a few years.</a:t>
            </a:r>
          </a:p>
          <a:p>
            <a:endParaRPr lang="en-US"/>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a:lstStyle/>
          <a:p>
            <a:r>
              <a:rPr lang="en-US"/>
              <a:t>This is an interesting fact or something fun (e.g. “kicked off his career as an entrepreneur or once went bear hunting in Montana or takes an annual vacation to the Florida beaches every summer”)</a:t>
            </a:r>
          </a:p>
          <a:p>
            <a:endParaRPr lang="en-US"/>
          </a:p>
        </p:txBody>
      </p:sp>
      <p:sp>
        <p:nvSpPr>
          <p:cNvPr id="14" name="Rectangle 13">
            <a:extLst>
              <a:ext uri="{FF2B5EF4-FFF2-40B4-BE49-F238E27FC236}">
                <a16:creationId xmlns:a16="http://schemas.microsoft.com/office/drawing/2014/main" id="{92E952E9-44DF-4DC0-BDBF-62770E287D7B}"/>
              </a:ext>
            </a:extLst>
          </p:cNvPr>
          <p:cNvSpPr/>
          <p:nvPr/>
        </p:nvSpPr>
        <p:spPr>
          <a:xfrm>
            <a:off x="535709" y="845592"/>
            <a:ext cx="1551709" cy="13896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Replace with mentors info</a:t>
            </a:r>
          </a:p>
        </p:txBody>
      </p:sp>
    </p:spTree>
    <p:extLst>
      <p:ext uri="{BB962C8B-B14F-4D97-AF65-F5344CB8AC3E}">
        <p14:creationId xmlns:p14="http://schemas.microsoft.com/office/powerpoint/2010/main" val="364791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FE156-3D78-4762-B2C2-39AB54EAF924}"/>
              </a:ext>
            </a:extLst>
          </p:cNvPr>
          <p:cNvSpPr>
            <a:spLocks noGrp="1"/>
          </p:cNvSpPr>
          <p:nvPr>
            <p:ph type="sldNum" sz="quarter" idx="12"/>
          </p:nvPr>
        </p:nvSpPr>
        <p:spPr/>
        <p:txBody>
          <a:bodyPr/>
          <a:lstStyle/>
          <a:p>
            <a:fld id="{C9AD01CE-CB8F-7A49-8665-9EAB82922D6D}" type="slidenum">
              <a:rPr lang="en-US" smtClean="0"/>
              <a:pPr/>
              <a:t>5</a:t>
            </a:fld>
            <a:endParaRPr lang="en-US"/>
          </a:p>
        </p:txBody>
      </p:sp>
      <p:sp>
        <p:nvSpPr>
          <p:cNvPr id="19" name="Text Placeholder 18">
            <a:extLst>
              <a:ext uri="{FF2B5EF4-FFF2-40B4-BE49-F238E27FC236}">
                <a16:creationId xmlns:a16="http://schemas.microsoft.com/office/drawing/2014/main" id="{2E2FEA5C-F4FE-48F4-A880-BD8107D49488}"/>
              </a:ext>
            </a:extLst>
          </p:cNvPr>
          <p:cNvSpPr>
            <a:spLocks noGrp="1"/>
          </p:cNvSpPr>
          <p:nvPr>
            <p:ph type="body" sz="quarter" idx="13"/>
          </p:nvPr>
        </p:nvSpPr>
        <p:spPr/>
        <p:txBody>
          <a:bodyPr/>
          <a:lstStyle/>
          <a:p>
            <a:r>
              <a:rPr lang="en-US"/>
              <a:t>This semester, students are expected to embrace the role of a consultant on a real world project, working with mentors to define, develop, and implement the product</a:t>
            </a:r>
          </a:p>
        </p:txBody>
      </p:sp>
      <p:sp>
        <p:nvSpPr>
          <p:cNvPr id="18" name="Title 17">
            <a:extLst>
              <a:ext uri="{FF2B5EF4-FFF2-40B4-BE49-F238E27FC236}">
                <a16:creationId xmlns:a16="http://schemas.microsoft.com/office/drawing/2014/main" id="{38502BFE-AEE5-4C62-84FC-2642E4171A4D}"/>
              </a:ext>
            </a:extLst>
          </p:cNvPr>
          <p:cNvSpPr>
            <a:spLocks noGrp="1"/>
          </p:cNvSpPr>
          <p:nvPr>
            <p:ph type="title"/>
          </p:nvPr>
        </p:nvSpPr>
        <p:spPr/>
        <p:txBody>
          <a:bodyPr/>
          <a:lstStyle/>
          <a:p>
            <a:r>
              <a:rPr lang="en-US"/>
              <a:t>EXPECTATIONS</a:t>
            </a:r>
          </a:p>
        </p:txBody>
      </p:sp>
      <p:sp>
        <p:nvSpPr>
          <p:cNvPr id="20" name="Text Placeholder 19">
            <a:extLst>
              <a:ext uri="{FF2B5EF4-FFF2-40B4-BE49-F238E27FC236}">
                <a16:creationId xmlns:a16="http://schemas.microsoft.com/office/drawing/2014/main" id="{CC057F54-B657-4681-935F-8A7C4C794E30}"/>
              </a:ext>
            </a:extLst>
          </p:cNvPr>
          <p:cNvSpPr>
            <a:spLocks noGrp="1"/>
          </p:cNvSpPr>
          <p:nvPr>
            <p:ph type="body" sz="quarter" idx="30"/>
          </p:nvPr>
        </p:nvSpPr>
        <p:spPr/>
        <p:txBody>
          <a:bodyPr/>
          <a:lstStyle/>
          <a:p>
            <a:pPr marL="0" marR="0" lvl="0" indent="0" algn="l" rtl="0">
              <a:spcBef>
                <a:spcPts val="0"/>
              </a:spcBef>
              <a:spcAft>
                <a:spcPts val="0"/>
              </a:spcAft>
              <a:buClr>
                <a:schemeClr val="dk1"/>
              </a:buClr>
              <a:buFont typeface="Arial"/>
              <a:buNone/>
            </a:pPr>
            <a:r>
              <a:rPr lang="en-US" sz="1200" b="1" i="1" u="none" strike="noStrike" cap="none">
                <a:solidFill>
                  <a:schemeClr val="dk1"/>
                </a:solidFill>
                <a:ea typeface="Arial"/>
                <a:cs typeface="Arial"/>
                <a:sym typeface="Arial"/>
              </a:rPr>
              <a:t>Student Expectations</a:t>
            </a:r>
          </a:p>
          <a:p>
            <a:pPr marL="174625" marR="0" lvl="0" indent="-174625" algn="l" rtl="0">
              <a:spcBef>
                <a:spcPts val="3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face a real-world situation. Mentors will be </a:t>
            </a:r>
            <a:r>
              <a:rPr lang="en-US" sz="1100"/>
              <a:t>product owners as well as technical advisors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Not every decision can be made by the mentors, many times it is up to the group to decide. Mentors are there to provide feedback and suggestions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learn technologies on their own. This is something that would be expected of you on a real project. Mentors will help answer specific questions, but come prepared</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Mentors expect students to come prepared with specific questions that could be answered in office hours. Make sure they are clear and concise </a:t>
            </a:r>
            <a:r>
              <a:rPr lang="en-US" sz="1100"/>
              <a:t>rather than</a:t>
            </a:r>
            <a:r>
              <a:rPr lang="en-US" sz="1100" b="0" i="0" u="none" strike="noStrike" cap="none">
                <a:solidFill>
                  <a:schemeClr val="dk1"/>
                </a:solidFill>
                <a:ea typeface="Arial"/>
                <a:cs typeface="Arial"/>
                <a:sym typeface="Arial"/>
              </a:rPr>
              <a:t> vague or general</a:t>
            </a:r>
          </a:p>
          <a:p>
            <a:endParaRPr lang="en-US"/>
          </a:p>
        </p:txBody>
      </p:sp>
    </p:spTree>
    <p:extLst>
      <p:ext uri="{BB962C8B-B14F-4D97-AF65-F5344CB8AC3E}">
        <p14:creationId xmlns:p14="http://schemas.microsoft.com/office/powerpoint/2010/main" val="17691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C8A6C3-072F-4A93-932B-7943A3DC036C}"/>
              </a:ext>
            </a:extLst>
          </p:cNvPr>
          <p:cNvSpPr>
            <a:spLocks noGrp="1"/>
          </p:cNvSpPr>
          <p:nvPr>
            <p:ph type="sldNum" sz="quarter" idx="12"/>
          </p:nvPr>
        </p:nvSpPr>
        <p:spPr/>
        <p:txBody>
          <a:bodyPr/>
          <a:lstStyle/>
          <a:p>
            <a:fld id="{C9AD01CE-CB8F-7A49-8665-9EAB82922D6D}" type="slidenum">
              <a:rPr lang="en-US" smtClean="0"/>
              <a:pPr/>
              <a:t>6</a:t>
            </a:fld>
            <a:endParaRPr lang="en-US"/>
          </a:p>
        </p:txBody>
      </p:sp>
      <p:sp>
        <p:nvSpPr>
          <p:cNvPr id="27" name="Text Placeholder 26">
            <a:extLst>
              <a:ext uri="{FF2B5EF4-FFF2-40B4-BE49-F238E27FC236}">
                <a16:creationId xmlns:a16="http://schemas.microsoft.com/office/drawing/2014/main" id="{39EE76AB-2D97-4E24-8477-C402AC4A52B9}"/>
              </a:ext>
            </a:extLst>
          </p:cNvPr>
          <p:cNvSpPr>
            <a:spLocks noGrp="1"/>
          </p:cNvSpPr>
          <p:nvPr>
            <p:ph type="body" sz="quarter" idx="32"/>
          </p:nvPr>
        </p:nvSpPr>
        <p:spPr>
          <a:xfrm>
            <a:off x="234658" y="2680201"/>
            <a:ext cx="11722684" cy="149158"/>
          </a:xfrm>
        </p:spPr>
        <p:txBody>
          <a:bodyPr/>
          <a:lstStyle/>
          <a:p>
            <a:pPr algn="ctr"/>
            <a:r>
              <a:rPr lang="en-US"/>
              <a:t>PROJECT PLAN</a:t>
            </a:r>
          </a:p>
        </p:txBody>
      </p:sp>
      <p:sp>
        <p:nvSpPr>
          <p:cNvPr id="25" name="Text Placeholder 24">
            <a:extLst>
              <a:ext uri="{FF2B5EF4-FFF2-40B4-BE49-F238E27FC236}">
                <a16:creationId xmlns:a16="http://schemas.microsoft.com/office/drawing/2014/main" id="{E3CD07A9-1732-4B7C-B187-F153EDAB7EAD}"/>
              </a:ext>
            </a:extLst>
          </p:cNvPr>
          <p:cNvSpPr>
            <a:spLocks noGrp="1"/>
          </p:cNvSpPr>
          <p:nvPr>
            <p:ph type="body" sz="quarter" idx="15"/>
          </p:nvPr>
        </p:nvSpPr>
        <p:spPr>
          <a:xfrm>
            <a:off x="228600" y="1390985"/>
            <a:ext cx="11734800" cy="175133"/>
          </a:xfrm>
        </p:spPr>
        <p:txBody>
          <a:bodyPr/>
          <a:lstStyle/>
          <a:p>
            <a:pPr algn="ctr"/>
            <a:r>
              <a:rPr lang="en-US"/>
              <a:t>PROJECT DESCRIPTION</a:t>
            </a:r>
          </a:p>
        </p:txBody>
      </p:sp>
      <p:sp>
        <p:nvSpPr>
          <p:cNvPr id="24" name="Text Placeholder 23">
            <a:extLst>
              <a:ext uri="{FF2B5EF4-FFF2-40B4-BE49-F238E27FC236}">
                <a16:creationId xmlns:a16="http://schemas.microsoft.com/office/drawing/2014/main" id="{9F2E4A1D-1689-4282-A3BF-BA172A3DC56D}"/>
              </a:ext>
            </a:extLst>
          </p:cNvPr>
          <p:cNvSpPr>
            <a:spLocks noGrp="1"/>
          </p:cNvSpPr>
          <p:nvPr>
            <p:ph type="body" sz="quarter" idx="13"/>
          </p:nvPr>
        </p:nvSpPr>
        <p:spPr/>
        <p:txBody>
          <a:bodyPr/>
          <a:lstStyle/>
          <a:p>
            <a:r>
              <a:rPr lang="en-US"/>
              <a:t>A new company, </a:t>
            </a:r>
            <a:r>
              <a:rPr lang="en-US" err="1"/>
              <a:t>TrailBlazers</a:t>
            </a:r>
            <a:r>
              <a:rPr lang="en-US"/>
              <a:t>, Inc., wants to create a custom experience for road trippers everywhere, so they can plan their route for optimized efficiency and fun</a:t>
            </a:r>
          </a:p>
        </p:txBody>
      </p:sp>
      <p:sp>
        <p:nvSpPr>
          <p:cNvPr id="23" name="Title 22">
            <a:extLst>
              <a:ext uri="{FF2B5EF4-FFF2-40B4-BE49-F238E27FC236}">
                <a16:creationId xmlns:a16="http://schemas.microsoft.com/office/drawing/2014/main" id="{3E08B87E-16D6-4B75-8F52-0F1168082B34}"/>
              </a:ext>
            </a:extLst>
          </p:cNvPr>
          <p:cNvSpPr>
            <a:spLocks noGrp="1"/>
          </p:cNvSpPr>
          <p:nvPr>
            <p:ph type="title"/>
          </p:nvPr>
        </p:nvSpPr>
        <p:spPr/>
        <p:txBody>
          <a:bodyPr/>
          <a:lstStyle/>
          <a:p>
            <a:r>
              <a:rPr lang="en-US"/>
              <a:t>PROJECT OVERVIEW</a:t>
            </a:r>
          </a:p>
        </p:txBody>
      </p:sp>
      <p:sp>
        <p:nvSpPr>
          <p:cNvPr id="26" name="Text Placeholder 25">
            <a:extLst>
              <a:ext uri="{FF2B5EF4-FFF2-40B4-BE49-F238E27FC236}">
                <a16:creationId xmlns:a16="http://schemas.microsoft.com/office/drawing/2014/main" id="{9662B333-B1AB-45FA-8BA2-DF56DB9A0383}"/>
              </a:ext>
            </a:extLst>
          </p:cNvPr>
          <p:cNvSpPr>
            <a:spLocks noGrp="1"/>
          </p:cNvSpPr>
          <p:nvPr>
            <p:ph type="body" sz="quarter" idx="30"/>
          </p:nvPr>
        </p:nvSpPr>
        <p:spPr>
          <a:xfrm>
            <a:off x="234658" y="1575034"/>
            <a:ext cx="5861342" cy="1008923"/>
          </a:xfrm>
        </p:spPr>
        <p:txBody>
          <a:bodyPr/>
          <a:lstStyle/>
          <a:p>
            <a:r>
              <a:rPr lang="en-US"/>
              <a:t>The application will allow road trippers to plan their road trips</a:t>
            </a:r>
          </a:p>
          <a:p>
            <a:r>
              <a:rPr lang="en-US"/>
              <a:t>They want an intuitive user experience coupled with powerful functionality</a:t>
            </a:r>
          </a:p>
          <a:p>
            <a:r>
              <a:rPr lang="en-US"/>
              <a:t>Your team has been given until the end of November to develop the application</a:t>
            </a:r>
          </a:p>
        </p:txBody>
      </p:sp>
      <p:graphicFrame>
        <p:nvGraphicFramePr>
          <p:cNvPr id="10" name="Shape 253">
            <a:extLst>
              <a:ext uri="{FF2B5EF4-FFF2-40B4-BE49-F238E27FC236}">
                <a16:creationId xmlns:a16="http://schemas.microsoft.com/office/drawing/2014/main" id="{455251B0-3700-42B6-B903-B7EDDA14E75A}"/>
              </a:ext>
            </a:extLst>
          </p:cNvPr>
          <p:cNvGraphicFramePr/>
          <p:nvPr>
            <p:extLst>
              <p:ext uri="{D42A27DB-BD31-4B8C-83A1-F6EECF244321}">
                <p14:modId xmlns:p14="http://schemas.microsoft.com/office/powerpoint/2010/main" val="3162124289"/>
              </p:ext>
            </p:extLst>
          </p:nvPr>
        </p:nvGraphicFramePr>
        <p:xfrm>
          <a:off x="228599" y="2952497"/>
          <a:ext cx="11738958" cy="3208158"/>
        </p:xfrm>
        <a:graphic>
          <a:graphicData uri="http://schemas.openxmlformats.org/drawingml/2006/table">
            <a:tbl>
              <a:tblPr firstRow="1" bandRow="1">
                <a:noFill/>
              </a:tblPr>
              <a:tblGrid>
                <a:gridCol w="1184565">
                  <a:extLst>
                    <a:ext uri="{9D8B030D-6E8A-4147-A177-3AD203B41FA5}">
                      <a16:colId xmlns:a16="http://schemas.microsoft.com/office/drawing/2014/main" val="20001"/>
                    </a:ext>
                  </a:extLst>
                </a:gridCol>
                <a:gridCol w="3121891">
                  <a:extLst>
                    <a:ext uri="{9D8B030D-6E8A-4147-A177-3AD203B41FA5}">
                      <a16:colId xmlns:a16="http://schemas.microsoft.com/office/drawing/2014/main" val="20003"/>
                    </a:ext>
                  </a:extLst>
                </a:gridCol>
                <a:gridCol w="3121891">
                  <a:extLst>
                    <a:ext uri="{9D8B030D-6E8A-4147-A177-3AD203B41FA5}">
                      <a16:colId xmlns:a16="http://schemas.microsoft.com/office/drawing/2014/main" val="20004"/>
                    </a:ext>
                  </a:extLst>
                </a:gridCol>
                <a:gridCol w="3121891">
                  <a:extLst>
                    <a:ext uri="{9D8B030D-6E8A-4147-A177-3AD203B41FA5}">
                      <a16:colId xmlns:a16="http://schemas.microsoft.com/office/drawing/2014/main" val="20005"/>
                    </a:ext>
                  </a:extLst>
                </a:gridCol>
                <a:gridCol w="1188720">
                  <a:extLst>
                    <a:ext uri="{9D8B030D-6E8A-4147-A177-3AD203B41FA5}">
                      <a16:colId xmlns:a16="http://schemas.microsoft.com/office/drawing/2014/main" val="2447133558"/>
                    </a:ext>
                  </a:extLst>
                </a:gridCol>
              </a:tblGrid>
              <a:tr h="458847">
                <a:tc>
                  <a:txBody>
                    <a:bodyPr/>
                    <a:lstStyle/>
                    <a:p>
                      <a:pPr marL="0" marR="0" lvl="0" indent="0" algn="ctr" rtl="0">
                        <a:spcBef>
                          <a:spcPts val="0"/>
                        </a:spcBef>
                        <a:buNone/>
                      </a:pPr>
                      <a:r>
                        <a:rPr lang="en-US" sz="1200" b="1">
                          <a:solidFill>
                            <a:schemeClr val="bg1"/>
                          </a:solidFill>
                          <a:latin typeface="+mj-lt"/>
                          <a:ea typeface="Arial"/>
                          <a:cs typeface="Arial"/>
                          <a:sym typeface="Arial"/>
                        </a:rPr>
                        <a:t>AUGUST</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SEPTEMBER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OCTOBER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NOVEMBER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DECEMBER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749311">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Shape 255">
            <a:extLst>
              <a:ext uri="{FF2B5EF4-FFF2-40B4-BE49-F238E27FC236}">
                <a16:creationId xmlns:a16="http://schemas.microsoft.com/office/drawing/2014/main" id="{5A54B820-183B-48B9-9BC3-E6424300FAD5}"/>
              </a:ext>
            </a:extLst>
          </p:cNvPr>
          <p:cNvSpPr/>
          <p:nvPr/>
        </p:nvSpPr>
        <p:spPr>
          <a:xfrm>
            <a:off x="3619884" y="3970336"/>
            <a:ext cx="2290618" cy="5238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2</a:t>
            </a:r>
          </a:p>
          <a:p>
            <a:pPr marL="0" marR="0" lvl="0" indent="0" algn="ctr" rtl="0">
              <a:spcBef>
                <a:spcPts val="0"/>
              </a:spcBef>
              <a:buNone/>
            </a:pPr>
            <a:r>
              <a:rPr lang="en-US" sz="1000" b="1">
                <a:solidFill>
                  <a:srgbClr val="FFFFFF"/>
                </a:solidFill>
                <a:latin typeface="Arial"/>
                <a:cs typeface="Arial"/>
                <a:sym typeface="Arial"/>
              </a:rPr>
              <a:t>(</a:t>
            </a:r>
            <a:r>
              <a:rPr lang="en-US" sz="1000" b="1">
                <a:solidFill>
                  <a:srgbClr val="FFFFFF"/>
                </a:solidFill>
              </a:rPr>
              <a:t>Week of 10/10)</a:t>
            </a:r>
          </a:p>
        </p:txBody>
      </p:sp>
      <p:sp>
        <p:nvSpPr>
          <p:cNvPr id="16" name="Shape 259">
            <a:extLst>
              <a:ext uri="{FF2B5EF4-FFF2-40B4-BE49-F238E27FC236}">
                <a16:creationId xmlns:a16="http://schemas.microsoft.com/office/drawing/2014/main" id="{574390F9-8B24-4272-BFC9-1A664A0118A9}"/>
              </a:ext>
            </a:extLst>
          </p:cNvPr>
          <p:cNvSpPr/>
          <p:nvPr/>
        </p:nvSpPr>
        <p:spPr>
          <a:xfrm>
            <a:off x="1395485" y="3444535"/>
            <a:ext cx="2316606"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a:solidFill>
                  <a:srgbClr val="FFFFFF"/>
                </a:solidFill>
              </a:rPr>
              <a:t>MILESTONE 1</a:t>
            </a:r>
          </a:p>
          <a:p>
            <a:pPr marL="0" marR="0" lvl="0" indent="0" algn="ctr" rtl="0">
              <a:spcBef>
                <a:spcPts val="0"/>
              </a:spcBef>
              <a:buNone/>
            </a:pPr>
            <a:r>
              <a:rPr lang="en-US" sz="1000" b="1">
                <a:solidFill>
                  <a:srgbClr val="FFFFFF"/>
                </a:solidFill>
              </a:rPr>
              <a:t>(Week of 9/19)</a:t>
            </a:r>
          </a:p>
        </p:txBody>
      </p:sp>
      <p:sp>
        <p:nvSpPr>
          <p:cNvPr id="17" name="Shape 260">
            <a:extLst>
              <a:ext uri="{FF2B5EF4-FFF2-40B4-BE49-F238E27FC236}">
                <a16:creationId xmlns:a16="http://schemas.microsoft.com/office/drawing/2014/main" id="{6A1AA367-C171-451F-9BD9-DF39189FBAF8}"/>
              </a:ext>
            </a:extLst>
          </p:cNvPr>
          <p:cNvSpPr/>
          <p:nvPr/>
        </p:nvSpPr>
        <p:spPr>
          <a:xfrm>
            <a:off x="1245765" y="3965504"/>
            <a:ext cx="2374119" cy="1269693"/>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Setup team repository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Deploy template project to a live site on Heroku</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Set up continuous integration</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Scaffold out pages with routing</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Call example Java endpoint from client</a:t>
            </a:r>
          </a:p>
        </p:txBody>
      </p:sp>
      <p:sp>
        <p:nvSpPr>
          <p:cNvPr id="18" name="Shape 261">
            <a:extLst>
              <a:ext uri="{FF2B5EF4-FFF2-40B4-BE49-F238E27FC236}">
                <a16:creationId xmlns:a16="http://schemas.microsoft.com/office/drawing/2014/main" id="{D5EB6E5D-2EBA-47B6-8BF4-EC42203611A6}"/>
              </a:ext>
            </a:extLst>
          </p:cNvPr>
          <p:cNvSpPr/>
          <p:nvPr/>
        </p:nvSpPr>
        <p:spPr>
          <a:xfrm>
            <a:off x="3440007" y="4572609"/>
            <a:ext cx="2290618" cy="625007"/>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Sign in, registration, profile, and home page</a:t>
            </a: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Create a new journey and add start and stop destinations</a:t>
            </a:r>
            <a:endParaRPr lang="en-US" sz="1000">
              <a:solidFill>
                <a:schemeClr val="dk1"/>
              </a:solidFill>
              <a:ea typeface="Lato"/>
              <a:cs typeface="Lato"/>
            </a:endParaRP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Automated Testing</a:t>
            </a:r>
          </a:p>
        </p:txBody>
      </p:sp>
      <p:sp>
        <p:nvSpPr>
          <p:cNvPr id="21" name="Shape 264">
            <a:extLst>
              <a:ext uri="{FF2B5EF4-FFF2-40B4-BE49-F238E27FC236}">
                <a16:creationId xmlns:a16="http://schemas.microsoft.com/office/drawing/2014/main" id="{9CD899EE-AC97-49B1-BA7C-146A01960879}"/>
              </a:ext>
            </a:extLst>
          </p:cNvPr>
          <p:cNvSpPr/>
          <p:nvPr/>
        </p:nvSpPr>
        <p:spPr>
          <a:xfrm>
            <a:off x="5910502" y="4503052"/>
            <a:ext cx="2762444"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MILESTIONE 3</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a:t>
            </a:r>
            <a:r>
              <a:rPr lang="en-US" sz="1000" b="1">
                <a:solidFill>
                  <a:srgbClr val="FFFFFF"/>
                </a:solidFill>
              </a:rPr>
              <a:t>Week of 11/7)</a:t>
            </a:r>
          </a:p>
        </p:txBody>
      </p:sp>
      <p:sp>
        <p:nvSpPr>
          <p:cNvPr id="22" name="Shape 265">
            <a:extLst>
              <a:ext uri="{FF2B5EF4-FFF2-40B4-BE49-F238E27FC236}">
                <a16:creationId xmlns:a16="http://schemas.microsoft.com/office/drawing/2014/main" id="{89B22D04-6479-4615-BA4E-621370964F27}"/>
              </a:ext>
            </a:extLst>
          </p:cNvPr>
          <p:cNvSpPr/>
          <p:nvPr/>
        </p:nvSpPr>
        <p:spPr>
          <a:xfrm>
            <a:off x="5749828" y="5000530"/>
            <a:ext cx="2060443" cy="748638"/>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Suggestions for stops related to preferences and journey details</a:t>
            </a: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Reminders before and during trip</a:t>
            </a:r>
          </a:p>
          <a:p>
            <a:pPr marL="342900" indent="-171450">
              <a:buClr>
                <a:schemeClr val="dk1"/>
              </a:buClr>
              <a:buSzPts val="900"/>
              <a:buFont typeface="Arial" panose="020B0604020202020204" pitchFamily="34" charset="0"/>
              <a:buChar char="•"/>
            </a:pPr>
            <a:r>
              <a:rPr lang="en-US" sz="1000">
                <a:solidFill>
                  <a:schemeClr val="dk1"/>
                </a:solidFill>
              </a:rPr>
              <a:t>Rating the stops during and after the trip</a:t>
            </a:r>
          </a:p>
        </p:txBody>
      </p:sp>
      <p:sp>
        <p:nvSpPr>
          <p:cNvPr id="20" name="Shape 279">
            <a:extLst>
              <a:ext uri="{FF2B5EF4-FFF2-40B4-BE49-F238E27FC236}">
                <a16:creationId xmlns:a16="http://schemas.microsoft.com/office/drawing/2014/main" id="{2DDE0D47-06BD-4594-B2B3-C8C33AA9620F}"/>
              </a:ext>
            </a:extLst>
          </p:cNvPr>
          <p:cNvSpPr/>
          <p:nvPr/>
        </p:nvSpPr>
        <p:spPr>
          <a:xfrm>
            <a:off x="1069635" y="3506632"/>
            <a:ext cx="243000" cy="208200"/>
          </a:xfrm>
          <a:prstGeom prst="star5">
            <a:avLst>
              <a:gd name="adj" fmla="val 19098"/>
              <a:gd name="hf" fmla="val 105146"/>
              <a:gd name="vf" fmla="val 110557"/>
            </a:avLst>
          </a:prstGeom>
          <a:solidFill>
            <a:schemeClr val="accent1"/>
          </a:solidFill>
          <a:ln w="9525" cap="flat" cmpd="sng">
            <a:solidFill>
              <a:schemeClr val="accent5"/>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FED9323-BC41-433E-A06A-F71B36D7C248}"/>
              </a:ext>
            </a:extLst>
          </p:cNvPr>
          <p:cNvSpPr txBox="1"/>
          <p:nvPr/>
        </p:nvSpPr>
        <p:spPr>
          <a:xfrm>
            <a:off x="710585" y="3755501"/>
            <a:ext cx="811124" cy="553998"/>
          </a:xfrm>
          <a:prstGeom prst="rect">
            <a:avLst/>
          </a:prstGeom>
          <a:noFill/>
        </p:spPr>
        <p:txBody>
          <a:bodyPr wrap="square" rtlCol="0">
            <a:spAutoFit/>
          </a:bodyPr>
          <a:lstStyle/>
          <a:p>
            <a:pPr algn="ctr"/>
            <a:r>
              <a:rPr lang="en-US" sz="1000"/>
              <a:t>Project Kickoff</a:t>
            </a:r>
          </a:p>
          <a:p>
            <a:pPr algn="ctr"/>
            <a:r>
              <a:rPr lang="en-US" sz="1000"/>
              <a:t>(8/30)</a:t>
            </a:r>
          </a:p>
        </p:txBody>
      </p:sp>
      <p:sp>
        <p:nvSpPr>
          <p:cNvPr id="5" name="Rectangle 4">
            <a:extLst>
              <a:ext uri="{FF2B5EF4-FFF2-40B4-BE49-F238E27FC236}">
                <a16:creationId xmlns:a16="http://schemas.microsoft.com/office/drawing/2014/main" id="{E42F7AD5-220A-4BA8-8845-DC3FE766ABA2}"/>
              </a:ext>
            </a:extLst>
          </p:cNvPr>
          <p:cNvSpPr/>
          <p:nvPr/>
        </p:nvSpPr>
        <p:spPr>
          <a:xfrm>
            <a:off x="9761143" y="3419488"/>
            <a:ext cx="646546" cy="2741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
                <a:solidFill>
                  <a:sysClr val="windowText" lastClr="000000"/>
                </a:solidFill>
              </a:rPr>
              <a:t>Thanksgiving</a:t>
            </a:r>
          </a:p>
        </p:txBody>
      </p:sp>
      <p:sp>
        <p:nvSpPr>
          <p:cNvPr id="14" name="Shape 257">
            <a:extLst>
              <a:ext uri="{FF2B5EF4-FFF2-40B4-BE49-F238E27FC236}">
                <a16:creationId xmlns:a16="http://schemas.microsoft.com/office/drawing/2014/main" id="{4F554C1B-F4DD-4CDA-8703-8EB7E778DF24}"/>
              </a:ext>
            </a:extLst>
          </p:cNvPr>
          <p:cNvSpPr/>
          <p:nvPr/>
        </p:nvSpPr>
        <p:spPr>
          <a:xfrm>
            <a:off x="8672946" y="5067198"/>
            <a:ext cx="2587292"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4</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Due at Final Presentation </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(12/6)</a:t>
            </a:r>
          </a:p>
        </p:txBody>
      </p:sp>
      <p:sp>
        <p:nvSpPr>
          <p:cNvPr id="19" name="Shape 262">
            <a:extLst>
              <a:ext uri="{FF2B5EF4-FFF2-40B4-BE49-F238E27FC236}">
                <a16:creationId xmlns:a16="http://schemas.microsoft.com/office/drawing/2014/main" id="{0865F7B9-E5F2-47EE-8E96-66FD7BD22AFF}"/>
              </a:ext>
            </a:extLst>
          </p:cNvPr>
          <p:cNvSpPr/>
          <p:nvPr/>
        </p:nvSpPr>
        <p:spPr>
          <a:xfrm>
            <a:off x="8532497" y="5585615"/>
            <a:ext cx="1563600" cy="480300"/>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Security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Final UX</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Bonus features</a:t>
            </a:r>
          </a:p>
          <a:p>
            <a:pPr marL="171450" marR="0" lvl="0" indent="-171450" algn="l" rtl="0">
              <a:spcBef>
                <a:spcPts val="0"/>
              </a:spcBef>
              <a:spcAft>
                <a:spcPts val="0"/>
              </a:spcAft>
              <a:buClr>
                <a:schemeClr val="dk1"/>
              </a:buClr>
              <a:buSzPts val="900"/>
              <a:buFont typeface="Arial" panose="020B0604020202020204" pitchFamily="34" charset="0"/>
              <a:buChar char="•"/>
            </a:pP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44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5E74A-3109-44F6-955B-B0BD448A906F}"/>
              </a:ext>
            </a:extLst>
          </p:cNvPr>
          <p:cNvSpPr>
            <a:spLocks noGrp="1"/>
          </p:cNvSpPr>
          <p:nvPr>
            <p:ph type="sldNum" sz="quarter" idx="12"/>
          </p:nvPr>
        </p:nvSpPr>
        <p:spPr/>
        <p:txBody>
          <a:bodyPr/>
          <a:lstStyle/>
          <a:p>
            <a:fld id="{C9AD01CE-CB8F-7A49-8665-9EAB82922D6D}" type="slidenum">
              <a:rPr lang="en-US" smtClean="0"/>
              <a:pPr/>
              <a:t>7</a:t>
            </a:fld>
            <a:endParaRPr lang="en-US"/>
          </a:p>
        </p:txBody>
      </p:sp>
      <p:sp>
        <p:nvSpPr>
          <p:cNvPr id="5" name="Text Placeholder 4">
            <a:extLst>
              <a:ext uri="{FF2B5EF4-FFF2-40B4-BE49-F238E27FC236}">
                <a16:creationId xmlns:a16="http://schemas.microsoft.com/office/drawing/2014/main" id="{8BB39161-C12C-4887-8EC3-CEC14626D57D}"/>
              </a:ext>
            </a:extLst>
          </p:cNvPr>
          <p:cNvSpPr>
            <a:spLocks noGrp="1"/>
          </p:cNvSpPr>
          <p:nvPr>
            <p:ph type="body" sz="quarter" idx="13"/>
          </p:nvPr>
        </p:nvSpPr>
        <p:spPr/>
        <p:txBody>
          <a:bodyPr/>
          <a:lstStyle/>
          <a:p>
            <a:r>
              <a:rPr lang="en-US"/>
              <a:t>Collaborating between mentors and teams will occur through a messaging board and weekly scrum meetings</a:t>
            </a:r>
          </a:p>
        </p:txBody>
      </p:sp>
      <p:sp>
        <p:nvSpPr>
          <p:cNvPr id="6" name="Title 5">
            <a:extLst>
              <a:ext uri="{FF2B5EF4-FFF2-40B4-BE49-F238E27FC236}">
                <a16:creationId xmlns:a16="http://schemas.microsoft.com/office/drawing/2014/main" id="{DA73CA82-70A1-4A79-8EB4-303F8FEAB76D}"/>
              </a:ext>
            </a:extLst>
          </p:cNvPr>
          <p:cNvSpPr>
            <a:spLocks noGrp="1"/>
          </p:cNvSpPr>
          <p:nvPr>
            <p:ph type="title"/>
          </p:nvPr>
        </p:nvSpPr>
        <p:spPr/>
        <p:txBody>
          <a:bodyPr/>
          <a:lstStyle/>
          <a:p>
            <a:r>
              <a:rPr lang="en-US"/>
              <a:t>MENTOR/TEAM COLLABORATION</a:t>
            </a:r>
          </a:p>
        </p:txBody>
      </p:sp>
      <p:sp>
        <p:nvSpPr>
          <p:cNvPr id="7" name="Text Placeholder 6">
            <a:extLst>
              <a:ext uri="{FF2B5EF4-FFF2-40B4-BE49-F238E27FC236}">
                <a16:creationId xmlns:a16="http://schemas.microsoft.com/office/drawing/2014/main" id="{3A1376BC-BD19-475F-91B5-1E6479FB747D}"/>
              </a:ext>
            </a:extLst>
          </p:cNvPr>
          <p:cNvSpPr>
            <a:spLocks noGrp="1"/>
          </p:cNvSpPr>
          <p:nvPr>
            <p:ph type="body" sz="quarter" idx="30"/>
          </p:nvPr>
        </p:nvSpPr>
        <p:spPr>
          <a:prstGeom prst="rect">
            <a:avLst/>
          </a:prstGeom>
        </p:spPr>
        <p:txBody>
          <a:bodyPr/>
          <a:lstStyle/>
          <a:p>
            <a:r>
              <a:rPr lang="en-US"/>
              <a:t>Contact</a:t>
            </a:r>
          </a:p>
          <a:p>
            <a:pPr lvl="1"/>
            <a:r>
              <a:rPr lang="en-US"/>
              <a:t>Collaboration will primarily occur through message boards (we will work together to determine the best platform!)</a:t>
            </a:r>
          </a:p>
          <a:p>
            <a:pPr lvl="1"/>
            <a:r>
              <a:rPr lang="en-US"/>
              <a:t>Weekly scrum meetings will take place sometime between Monday and Thursday evenings</a:t>
            </a:r>
          </a:p>
          <a:p>
            <a:pPr lvl="1"/>
            <a:r>
              <a:rPr lang="en-US"/>
              <a:t>Each team will have a 20-minute slot between 5 and 8 PM on one of the selected days</a:t>
            </a:r>
          </a:p>
          <a:p>
            <a:pPr lvl="1"/>
            <a:r>
              <a:rPr lang="en-US"/>
              <a:t>Each team should have questions ready (i.e., requirements, Spring, APIs) to discuss during the meeting for further understanding</a:t>
            </a:r>
          </a:p>
          <a:p>
            <a:pPr lvl="1"/>
            <a:r>
              <a:rPr lang="en-US"/>
              <a:t>Review and discuss any artifacts (attach artifacts to messages at least the day before the scrum so the mentor has time to review)</a:t>
            </a:r>
          </a:p>
          <a:p>
            <a:pPr lvl="1"/>
            <a:r>
              <a:rPr lang="en-US"/>
              <a:t>Provide a brief demo of new functionality</a:t>
            </a:r>
          </a:p>
          <a:p>
            <a:endParaRPr lang="en-US"/>
          </a:p>
          <a:p>
            <a:r>
              <a:rPr lang="en-US"/>
              <a:t>Best Practices</a:t>
            </a:r>
          </a:p>
          <a:p>
            <a:pPr lvl="1"/>
            <a:r>
              <a:rPr lang="en-US"/>
              <a:t>Come prepared to all meetings and scrums</a:t>
            </a:r>
          </a:p>
          <a:p>
            <a:pPr lvl="1"/>
            <a:r>
              <a:rPr lang="en-US"/>
              <a:t>If you must miss a meeting, send the mentors your updates prior to the meeting</a:t>
            </a:r>
          </a:p>
        </p:txBody>
      </p:sp>
    </p:spTree>
    <p:extLst>
      <p:ext uri="{BB962C8B-B14F-4D97-AF65-F5344CB8AC3E}">
        <p14:creationId xmlns:p14="http://schemas.microsoft.com/office/powerpoint/2010/main" val="429405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DB51EA-F1FD-4BD7-BC19-660C0A3BB9B4}"/>
              </a:ext>
            </a:extLst>
          </p:cNvPr>
          <p:cNvSpPr>
            <a:spLocks noGrp="1"/>
          </p:cNvSpPr>
          <p:nvPr>
            <p:ph type="body" sz="quarter" idx="10"/>
          </p:nvPr>
        </p:nvSpPr>
        <p:spPr/>
        <p:txBody>
          <a:bodyPr/>
          <a:lstStyle/>
          <a:p>
            <a:r>
              <a:rPr lang="en-US"/>
              <a:t>Technology Stack</a:t>
            </a:r>
          </a:p>
        </p:txBody>
      </p:sp>
      <p:sp>
        <p:nvSpPr>
          <p:cNvPr id="3" name="Slide Number Placeholder 2">
            <a:extLst>
              <a:ext uri="{FF2B5EF4-FFF2-40B4-BE49-F238E27FC236}">
                <a16:creationId xmlns:a16="http://schemas.microsoft.com/office/drawing/2014/main" id="{65151F00-96C5-413D-85A2-DBEB93445AAE}"/>
              </a:ext>
            </a:extLst>
          </p:cNvPr>
          <p:cNvSpPr>
            <a:spLocks noGrp="1"/>
          </p:cNvSpPr>
          <p:nvPr>
            <p:ph type="sldNum" sz="quarter" idx="13"/>
          </p:nvPr>
        </p:nvSpPr>
        <p:spPr/>
        <p:txBody>
          <a:bodyPr/>
          <a:lstStyle/>
          <a:p>
            <a:fld id="{C9AD01CE-CB8F-7A49-8665-9EAB82922D6D}" type="slidenum">
              <a:rPr lang="en-US" smtClean="0"/>
              <a:pPr/>
              <a:t>8</a:t>
            </a:fld>
            <a:endParaRPr lang="en-US"/>
          </a:p>
        </p:txBody>
      </p:sp>
    </p:spTree>
    <p:extLst>
      <p:ext uri="{BB962C8B-B14F-4D97-AF65-F5344CB8AC3E}">
        <p14:creationId xmlns:p14="http://schemas.microsoft.com/office/powerpoint/2010/main" val="15000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9</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a:t>
            </a:r>
            <a:r>
              <a:rPr lang="en-US" err="1"/>
              <a:t>Tempetūrs</a:t>
            </a:r>
            <a:r>
              <a:rPr lang="en-US"/>
              <a:t> web app including Spring, REST, React, and Elasticsearch</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pic>
        <p:nvPicPr>
          <p:cNvPr id="9" name="Picture 8"/>
          <p:cNvPicPr>
            <a:picLocks noChangeAspect="1"/>
          </p:cNvPicPr>
          <p:nvPr/>
        </p:nvPicPr>
        <p:blipFill>
          <a:blip r:embed="rId6"/>
          <a:stretch>
            <a:fillRect/>
          </a:stretch>
        </p:blipFill>
        <p:spPr>
          <a:xfrm>
            <a:off x="1773612" y="3007595"/>
            <a:ext cx="1901744" cy="1026942"/>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Access</a:t>
            </a:r>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7"/>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7"/>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7704886"/>
      </p:ext>
    </p:extLst>
  </p:cSld>
  <p:clrMapOvr>
    <a:masterClrMapping/>
  </p:clrMapOvr>
</p:sld>
</file>

<file path=ppt/theme/theme1.xml><?xml version="1.0" encoding="utf-8"?>
<a:theme xmlns:a="http://schemas.openxmlformats.org/drawingml/2006/main" name="Title">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ase Study">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Quote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genda and Table of Content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Break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reak The Mold">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io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CA50042C73074EB940F6EB0BE98E98" ma:contentTypeVersion="16" ma:contentTypeDescription="Create a new document." ma:contentTypeScope="" ma:versionID="137ea40a5ac448caffe02398d7c64b65">
  <xsd:schema xmlns:xsd="http://www.w3.org/2001/XMLSchema" xmlns:xs="http://www.w3.org/2001/XMLSchema" xmlns:p="http://schemas.microsoft.com/office/2006/metadata/properties" xmlns:ns2="f5ddd0d5-9b79-4b0d-b88b-7e5de9b48fed" xmlns:ns3="16b55599-95e6-4b46-89b3-480569b6ca5e" xmlns:ns4="02d12187-754c-41a9-9e93-c3e1cfacc155" targetNamespace="http://schemas.microsoft.com/office/2006/metadata/properties" ma:root="true" ma:fieldsID="327cd71a7c1870cae15f7a8cd6d0b147" ns2:_="" ns3:_="" ns4:_="">
    <xsd:import namespace="f5ddd0d5-9b79-4b0d-b88b-7e5de9b48fed"/>
    <xsd:import namespace="16b55599-95e6-4b46-89b3-480569b6ca5e"/>
    <xsd:import namespace="02d12187-754c-41a9-9e93-c3e1cfacc15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ddd0d5-9b79-4b0d-b88b-7e5de9b48f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b55599-95e6-4b46-89b3-480569b6ca5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d12187-754c-41a9-9e93-c3e1cfacc15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3b399cc-6302-4ff5-9228-594b77b977c1}" ma:internalName="TaxCatchAll" ma:showField="CatchAllData" ma:web="16b55599-95e6-4b46-89b3-480569b6ca5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ddd0d5-9b79-4b0d-b88b-7e5de9b48fed">
      <Terms xmlns="http://schemas.microsoft.com/office/infopath/2007/PartnerControls"/>
    </lcf76f155ced4ddcb4097134ff3c332f>
    <TaxCatchAll xmlns="02d12187-754c-41a9-9e93-c3e1cfacc155" xsi:nil="true"/>
  </documentManagement>
</p:properties>
</file>

<file path=customXml/itemProps1.xml><?xml version="1.0" encoding="utf-8"?>
<ds:datastoreItem xmlns:ds="http://schemas.openxmlformats.org/officeDocument/2006/customXml" ds:itemID="{5EE7F8A1-8939-4C1B-9D18-506991AE8DF9}">
  <ds:schemaRefs>
    <ds:schemaRef ds:uri="02d12187-754c-41a9-9e93-c3e1cfacc155"/>
    <ds:schemaRef ds:uri="16b55599-95e6-4b46-89b3-480569b6ca5e"/>
    <ds:schemaRef ds:uri="f5ddd0d5-9b79-4b0d-b88b-7e5de9b48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5974FCE-17FF-4CAE-9157-B646DEF7F6AA}">
  <ds:schemaRefs>
    <ds:schemaRef ds:uri="http://schemas.microsoft.com/sharepoint/v3/contenttype/forms"/>
  </ds:schemaRefs>
</ds:datastoreItem>
</file>

<file path=customXml/itemProps3.xml><?xml version="1.0" encoding="utf-8"?>
<ds:datastoreItem xmlns:ds="http://schemas.openxmlformats.org/officeDocument/2006/customXml" ds:itemID="{44CD5786-8D1E-417E-86F8-00E5D8447E48}">
  <ds:schemaRefs>
    <ds:schemaRef ds:uri="02d12187-754c-41a9-9e93-c3e1cfacc155"/>
    <ds:schemaRef ds:uri="16b55599-95e6-4b46-89b3-480569b6ca5e"/>
    <ds:schemaRef ds:uri="f5ddd0d5-9b79-4b0d-b88b-7e5de9b48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16</Slides>
  <Notes>6</Notes>
  <HiddenSlides>0</HiddenSlides>
  <ScaleCrop>false</ScaleCrop>
  <HeadingPairs>
    <vt:vector size="4" baseType="variant">
      <vt:variant>
        <vt:lpstr>Theme</vt:lpstr>
      </vt:variant>
      <vt:variant>
        <vt:i4>8</vt:i4>
      </vt:variant>
      <vt:variant>
        <vt:lpstr>Slide Titles</vt:lpstr>
      </vt:variant>
      <vt:variant>
        <vt:i4>16</vt:i4>
      </vt:variant>
    </vt:vector>
  </HeadingPairs>
  <TitlesOfParts>
    <vt:vector size="24" baseType="lpstr">
      <vt:lpstr>Title</vt:lpstr>
      <vt:lpstr>Content</vt:lpstr>
      <vt:lpstr>Case Study</vt:lpstr>
      <vt:lpstr>Quotes</vt:lpstr>
      <vt:lpstr>Agenda and Table of Contents</vt:lpstr>
      <vt:lpstr>Section Breaks</vt:lpstr>
      <vt:lpstr>Break The Mold</vt:lpstr>
      <vt:lpstr>Bios</vt:lpstr>
      <vt:lpstr>PowerPoint Presentation</vt:lpstr>
      <vt:lpstr>PowerPoint Presentation</vt:lpstr>
      <vt:lpstr>OUR TEAM</vt:lpstr>
      <vt:lpstr>OUR TEAM</vt:lpstr>
      <vt:lpstr>EXPECTATIONS</vt:lpstr>
      <vt:lpstr>PROJECT OVERVIEW</vt:lpstr>
      <vt:lpstr>MENTOR/TEAM COLLABORATION</vt:lpstr>
      <vt:lpstr>PowerPoint Presentation</vt:lpstr>
      <vt:lpstr>TECHNOLOGY STACK</vt:lpstr>
      <vt:lpstr>TECHNOLOGY STACK</vt:lpstr>
      <vt:lpstr>TECHNOLOGY STACK</vt:lpstr>
      <vt:lpstr>TECHNOLOGY STACK</vt:lpstr>
      <vt:lpstr>TECHNOLOGY STACK</vt:lpstr>
      <vt:lpstr>TECHNOLOGY STACK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Johnson</dc:creator>
  <cp:revision>1</cp:revision>
  <dcterms:created xsi:type="dcterms:W3CDTF">2019-12-04T13:36:39Z</dcterms:created>
  <dcterms:modified xsi:type="dcterms:W3CDTF">2022-08-16T17:30:43Z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actice">
    <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xd_Signature">
    <vt:bool>false</vt:bool>
  </property>
  <property fmtid="{D5CDD505-2E9C-101B-9397-08002B2CF9AE}" pid="7" name="ContentTypeId">
    <vt:lpwstr>0x010100F6CA50042C73074EB940F6EB0BE98E98</vt:lpwstr>
  </property>
  <property fmtid="{D5CDD505-2E9C-101B-9397-08002B2CF9AE}" pid="8" name="MediaServiceImageTags">
    <vt:lpwstr/>
  </property>
</Properties>
</file>